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6" r:id="rId1"/>
  </p:sldMasterIdLst>
  <p:sldIdLst>
    <p:sldId id="256" r:id="rId2"/>
    <p:sldId id="284" r:id="rId3"/>
    <p:sldId id="282" r:id="rId4"/>
    <p:sldId id="271" r:id="rId5"/>
    <p:sldId id="268" r:id="rId6"/>
    <p:sldId id="270" r:id="rId7"/>
    <p:sldId id="257" r:id="rId8"/>
    <p:sldId id="260" r:id="rId9"/>
    <p:sldId id="266" r:id="rId10"/>
    <p:sldId id="281" r:id="rId11"/>
    <p:sldId id="259" r:id="rId12"/>
    <p:sldId id="283" r:id="rId13"/>
    <p:sldId id="261" r:id="rId14"/>
    <p:sldId id="280" r:id="rId15"/>
    <p:sldId id="264" r:id="rId16"/>
    <p:sldId id="275" r:id="rId17"/>
    <p:sldId id="276" r:id="rId18"/>
    <p:sldId id="273" r:id="rId19"/>
    <p:sldId id="272" r:id="rId20"/>
    <p:sldId id="277" r:id="rId21"/>
    <p:sldId id="278" r:id="rId22"/>
    <p:sldId id="265" r:id="rId23"/>
    <p:sldId id="274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303" autoAdjust="0"/>
    <p:restoredTop sz="94660"/>
  </p:normalViewPr>
  <p:slideViewPr>
    <p:cSldViewPr snapToGrid="0" snapToObjects="1">
      <p:cViewPr>
        <p:scale>
          <a:sx n="80" d="100"/>
          <a:sy n="80" d="100"/>
        </p:scale>
        <p:origin x="-2094" y="-7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01B2E-9D51-4642-BFE6-155629BB963F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01B2E-9D51-4642-BFE6-155629BB963F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94424-6F4B-B244-860F-A93DC319C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01B2E-9D51-4642-BFE6-155629BB963F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94424-6F4B-B244-860F-A93DC319C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01B2E-9D51-4642-BFE6-155629BB963F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94424-6F4B-B244-860F-A93DC319C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01B2E-9D51-4642-BFE6-155629BB963F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394424-6F4B-B244-860F-A93DC319C12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01B2E-9D51-4642-BFE6-155629BB963F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94424-6F4B-B244-860F-A93DC319C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01B2E-9D51-4642-BFE6-155629BB963F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94424-6F4B-B244-860F-A93DC319C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01B2E-9D51-4642-BFE6-155629BB963F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94424-6F4B-B244-860F-A93DC319C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01B2E-9D51-4642-BFE6-155629BB963F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94424-6F4B-B244-860F-A93DC319C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01B2E-9D51-4642-BFE6-155629BB963F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01B2E-9D51-4642-BFE6-155629BB963F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E394424-6F4B-B244-860F-A93DC319C12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9A901B2E-9D51-4642-BFE6-155629BB963F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6E394424-6F4B-B244-860F-A93DC319C12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68" r:id="rId2"/>
    <p:sldLayoutId id="2147483769" r:id="rId3"/>
    <p:sldLayoutId id="2147483770" r:id="rId4"/>
    <p:sldLayoutId id="2147483771" r:id="rId5"/>
    <p:sldLayoutId id="2147483772" r:id="rId6"/>
    <p:sldLayoutId id="2147483773" r:id="rId7"/>
    <p:sldLayoutId id="2147483774" r:id="rId8"/>
    <p:sldLayoutId id="2147483775" r:id="rId9"/>
    <p:sldLayoutId id="2147483776" r:id="rId10"/>
    <p:sldLayoutId id="214748377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mywindpowersystem.com/2009/05/23/the-most-amazing-wind-turbines-designs/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Windmill lab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2015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5567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Constants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318"/>
            <a:ext cx="7620000" cy="4373563"/>
          </a:xfrm>
        </p:spPr>
        <p:txBody>
          <a:bodyPr/>
          <a:lstStyle/>
          <a:p>
            <a:r>
              <a:rPr lang="en-US" dirty="0" smtClean="0"/>
              <a:t>Angle: 25 degrees</a:t>
            </a:r>
          </a:p>
          <a:p>
            <a:r>
              <a:rPr lang="en-US" dirty="0" smtClean="0"/>
              <a:t>Length: 11 inches</a:t>
            </a:r>
          </a:p>
          <a:p>
            <a:r>
              <a:rPr lang="en-US" dirty="0" smtClean="0"/>
              <a:t># of blades: 4 </a:t>
            </a:r>
          </a:p>
          <a:p>
            <a:r>
              <a:rPr lang="en-US" dirty="0" smtClean="0"/>
              <a:t>Shape: 4.25x11inches (blue paper folded in half) </a:t>
            </a:r>
          </a:p>
          <a:p>
            <a:r>
              <a:rPr lang="en-US" dirty="0" smtClean="0"/>
              <a:t>Distance from fan: 50 cm</a:t>
            </a:r>
          </a:p>
          <a:p>
            <a:r>
              <a:rPr lang="en-US" dirty="0" smtClean="0"/>
              <a:t>Fan speed: high </a:t>
            </a:r>
          </a:p>
          <a:p>
            <a:endParaRPr lang="en-US" dirty="0" smtClean="0"/>
          </a:p>
          <a:p>
            <a:r>
              <a:rPr lang="en-US" dirty="0" smtClean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2400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qualitative or quantitative? 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79709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Hypothesis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sz="3200" b="0" dirty="0" smtClean="0"/>
              <a:t>If </a:t>
            </a:r>
            <a:r>
              <a:rPr lang="en-US" sz="3200" b="0" u="sng" dirty="0" smtClean="0"/>
              <a:t>								</a:t>
            </a:r>
          </a:p>
          <a:p>
            <a:r>
              <a:rPr lang="en-US" sz="3200" b="0" dirty="0"/>
              <a:t>t</a:t>
            </a:r>
            <a:r>
              <a:rPr lang="en-US" sz="3200" b="0" dirty="0" smtClean="0"/>
              <a:t>hen </a:t>
            </a:r>
            <a:r>
              <a:rPr lang="en-US" sz="3200" b="0" u="sng" dirty="0" smtClean="0"/>
              <a:t>								</a:t>
            </a:r>
          </a:p>
          <a:p>
            <a:r>
              <a:rPr lang="en-US" sz="3200" b="0" dirty="0"/>
              <a:t>b</a:t>
            </a:r>
            <a:r>
              <a:rPr lang="en-US" sz="3200" b="0" dirty="0" smtClean="0"/>
              <a:t>ecause </a:t>
            </a:r>
            <a:r>
              <a:rPr lang="en-US" sz="3200" b="0" u="sng" dirty="0" smtClean="0"/>
              <a:t>							</a:t>
            </a:r>
            <a:r>
              <a:rPr lang="en-US" sz="3200" u="sng" dirty="0" smtClean="0"/>
              <a:t>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692157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Procedure (#8)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 as SPECIFIC and CLEAR as possible when you write the plan. </a:t>
            </a:r>
          </a:p>
          <a:p>
            <a:endParaRPr lang="en-US" dirty="0"/>
          </a:p>
          <a:p>
            <a:pPr lvl="1"/>
            <a:r>
              <a:rPr lang="en-US" dirty="0" smtClean="0"/>
              <a:t>Draw blade shapes</a:t>
            </a:r>
            <a:r>
              <a:rPr lang="en-US" dirty="0"/>
              <a:t> </a:t>
            </a:r>
            <a:r>
              <a:rPr lang="en-US" dirty="0" smtClean="0"/>
              <a:t>you plan to test</a:t>
            </a:r>
          </a:p>
          <a:p>
            <a:pPr lvl="1"/>
            <a:r>
              <a:rPr lang="en-US" dirty="0" smtClean="0"/>
              <a:t>What will you do first?  Second? Etc.  </a:t>
            </a:r>
          </a:p>
          <a:p>
            <a:pPr lvl="1"/>
            <a:r>
              <a:rPr lang="en-US" dirty="0" smtClean="0"/>
              <a:t>Who will perform which tasks? </a:t>
            </a:r>
          </a:p>
          <a:p>
            <a:pPr lvl="1"/>
            <a:r>
              <a:rPr lang="en-US" dirty="0" smtClean="0"/>
              <a:t>Include instructions on EVER constant (Items in your variables table) </a:t>
            </a:r>
          </a:p>
        </p:txBody>
      </p:sp>
    </p:spTree>
    <p:extLst>
      <p:ext uri="{BB962C8B-B14F-4D97-AF65-F5344CB8AC3E}">
        <p14:creationId xmlns:p14="http://schemas.microsoft.com/office/powerpoint/2010/main" val="2705275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9071" y="0"/>
            <a:ext cx="8378042" cy="764297"/>
          </a:xfrm>
        </p:spPr>
        <p:txBody>
          <a:bodyPr/>
          <a:lstStyle/>
          <a:p>
            <a:r>
              <a:rPr lang="en-US" dirty="0" smtClean="0"/>
              <a:t>Example Data Table		</a:t>
            </a:r>
            <a:r>
              <a:rPr lang="en-US" sz="1050" dirty="0" smtClean="0"/>
              <a:t>m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2924308"/>
              </p:ext>
            </p:extLst>
          </p:nvPr>
        </p:nvGraphicFramePr>
        <p:xfrm>
          <a:off x="279071" y="816928"/>
          <a:ext cx="8639298" cy="5512619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2095632"/>
                <a:gridCol w="1635518"/>
                <a:gridCol w="1636315"/>
                <a:gridCol w="1635518"/>
                <a:gridCol w="1636315"/>
              </a:tblGrid>
              <a:tr h="14148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Trial:  </a:t>
                      </a:r>
                      <a:r>
                        <a:rPr lang="en-US" sz="1600" dirty="0">
                          <a:effectLst/>
                        </a:rPr>
                        <a:t>Describe IDV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</a:rPr>
                        <a:t>#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1800" dirty="0">
                          <a:effectLst/>
                        </a:rPr>
                        <a:t>of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1800" dirty="0">
                          <a:effectLst/>
                        </a:rPr>
                        <a:t>Washers lifted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</a:rPr>
                        <a:t>Mass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1600" dirty="0">
                          <a:effectLst/>
                        </a:rPr>
                        <a:t>of washers</a:t>
                      </a:r>
                      <a:endParaRPr lang="en-US" sz="24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(# x 14.5 ÷ 1000)</a:t>
                      </a:r>
                      <a:endParaRPr lang="en-US" sz="18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(Kg)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</a:rPr>
                        <a:t>Time </a:t>
                      </a:r>
                      <a:r>
                        <a:rPr lang="en-US" sz="1600" dirty="0">
                          <a:effectLst/>
                        </a:rPr>
                        <a:t>to lift washers (Sec)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</a:rPr>
                        <a:t>Power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(W)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35553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</a:t>
                      </a:r>
                      <a:r>
                        <a:rPr lang="en-US" sz="1400" dirty="0" smtClean="0">
                          <a:effectLst/>
                        </a:rPr>
                        <a:t>..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 Control </a:t>
                      </a:r>
                      <a:r>
                        <a:rPr lang="en-US" sz="1400" dirty="0">
                          <a:effectLst/>
                        </a:rPr>
                        <a:t>Group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91409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2..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91409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3..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91409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4..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4179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Example Data Table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3185893"/>
              </p:ext>
            </p:extLst>
          </p:nvPr>
        </p:nvGraphicFramePr>
        <p:xfrm>
          <a:off x="41564" y="1279036"/>
          <a:ext cx="8894620" cy="5578963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1482437"/>
                <a:gridCol w="1235364"/>
                <a:gridCol w="1235364"/>
                <a:gridCol w="988291"/>
                <a:gridCol w="1235364"/>
                <a:gridCol w="1358900"/>
                <a:gridCol w="1358900"/>
              </a:tblGrid>
              <a:tr h="145145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Trial:  </a:t>
                      </a:r>
                      <a:r>
                        <a:rPr lang="en-US" sz="1400" dirty="0">
                          <a:effectLst/>
                        </a:rPr>
                        <a:t>Describe IDV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Mass</a:t>
                      </a:r>
                      <a:r>
                        <a:rPr lang="en-US" sz="1400" dirty="0">
                          <a:effectLst/>
                        </a:rPr>
                        <a:t> of washers lifted</a:t>
                      </a:r>
                      <a:endParaRPr lang="en-US" sz="20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(grams)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Mass </a:t>
                      </a:r>
                      <a:r>
                        <a:rPr lang="en-US" sz="1400" dirty="0">
                          <a:effectLst/>
                        </a:rPr>
                        <a:t>of washers lifted</a:t>
                      </a:r>
                      <a:endParaRPr lang="en-US" sz="20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(kg)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Height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(m)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Time </a:t>
                      </a:r>
                      <a:r>
                        <a:rPr lang="en-US" sz="1400" dirty="0">
                          <a:effectLst/>
                        </a:rPr>
                        <a:t>to lift washers (Sec)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Energy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(J)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Power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(W)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38113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</a:t>
                      </a:r>
                      <a:r>
                        <a:rPr lang="en-US" sz="1200" dirty="0" smtClean="0">
                          <a:effectLst/>
                        </a:rPr>
                        <a:t>.______________</a:t>
                      </a:r>
                      <a:endParaRPr lang="en-US" sz="2000" dirty="0">
                        <a:effectLst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Control Group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0.5 m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91545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2..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0.5 m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91545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3..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0.5 m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91545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4..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0.5 m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3" name="Freeform 2"/>
          <p:cNvSpPr/>
          <p:nvPr/>
        </p:nvSpPr>
        <p:spPr>
          <a:xfrm>
            <a:off x="357188" y="3018234"/>
            <a:ext cx="17860" cy="383978"/>
          </a:xfrm>
          <a:custGeom>
            <a:avLst/>
            <a:gdLst/>
            <a:ahLst/>
            <a:cxnLst/>
            <a:rect l="0" t="0" r="0" b="0"/>
            <a:pathLst>
              <a:path w="17860" h="383978">
                <a:moveTo>
                  <a:pt x="17859" y="0"/>
                </a:moveTo>
                <a:lnTo>
                  <a:pt x="17859" y="0"/>
                </a:lnTo>
                <a:lnTo>
                  <a:pt x="17859" y="0"/>
                </a:lnTo>
                <a:lnTo>
                  <a:pt x="17859" y="8930"/>
                </a:lnTo>
                <a:lnTo>
                  <a:pt x="17859" y="17859"/>
                </a:lnTo>
                <a:lnTo>
                  <a:pt x="17859" y="35719"/>
                </a:lnTo>
                <a:lnTo>
                  <a:pt x="17859" y="62508"/>
                </a:lnTo>
                <a:lnTo>
                  <a:pt x="17859" y="80367"/>
                </a:lnTo>
                <a:lnTo>
                  <a:pt x="17859" y="107156"/>
                </a:lnTo>
                <a:lnTo>
                  <a:pt x="17859" y="133945"/>
                </a:lnTo>
                <a:lnTo>
                  <a:pt x="17859" y="169664"/>
                </a:lnTo>
                <a:lnTo>
                  <a:pt x="17859" y="196453"/>
                </a:lnTo>
                <a:lnTo>
                  <a:pt x="17859" y="232172"/>
                </a:lnTo>
                <a:lnTo>
                  <a:pt x="8929" y="258961"/>
                </a:lnTo>
                <a:lnTo>
                  <a:pt x="8929" y="285750"/>
                </a:lnTo>
                <a:lnTo>
                  <a:pt x="8929" y="303609"/>
                </a:lnTo>
                <a:lnTo>
                  <a:pt x="8929" y="330398"/>
                </a:lnTo>
                <a:lnTo>
                  <a:pt x="8929" y="348258"/>
                </a:lnTo>
                <a:lnTo>
                  <a:pt x="8929" y="357187"/>
                </a:lnTo>
                <a:lnTo>
                  <a:pt x="0" y="366117"/>
                </a:lnTo>
                <a:lnTo>
                  <a:pt x="0" y="375047"/>
                </a:lnTo>
                <a:lnTo>
                  <a:pt x="0" y="375047"/>
                </a:lnTo>
                <a:lnTo>
                  <a:pt x="0" y="383977"/>
                </a:lnTo>
                <a:lnTo>
                  <a:pt x="0" y="383977"/>
                </a:lnTo>
                <a:lnTo>
                  <a:pt x="0" y="38397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reeform 3"/>
          <p:cNvSpPr/>
          <p:nvPr/>
        </p:nvSpPr>
        <p:spPr>
          <a:xfrm>
            <a:off x="526852" y="2982515"/>
            <a:ext cx="26790" cy="401837"/>
          </a:xfrm>
          <a:custGeom>
            <a:avLst/>
            <a:gdLst/>
            <a:ahLst/>
            <a:cxnLst/>
            <a:rect l="0" t="0" r="0" b="0"/>
            <a:pathLst>
              <a:path w="26790" h="401837">
                <a:moveTo>
                  <a:pt x="8929" y="8930"/>
                </a:moveTo>
                <a:lnTo>
                  <a:pt x="8929" y="8930"/>
                </a:lnTo>
                <a:lnTo>
                  <a:pt x="8929" y="8930"/>
                </a:lnTo>
                <a:lnTo>
                  <a:pt x="0" y="8930"/>
                </a:ln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0" y="17860"/>
                </a:lnTo>
                <a:lnTo>
                  <a:pt x="0" y="35719"/>
                </a:lnTo>
                <a:lnTo>
                  <a:pt x="0" y="53578"/>
                </a:lnTo>
                <a:lnTo>
                  <a:pt x="0" y="71438"/>
                </a:lnTo>
                <a:lnTo>
                  <a:pt x="0" y="98227"/>
                </a:lnTo>
                <a:lnTo>
                  <a:pt x="0" y="133946"/>
                </a:lnTo>
                <a:lnTo>
                  <a:pt x="0" y="160735"/>
                </a:lnTo>
                <a:lnTo>
                  <a:pt x="0" y="196453"/>
                </a:lnTo>
                <a:lnTo>
                  <a:pt x="0" y="223242"/>
                </a:lnTo>
                <a:lnTo>
                  <a:pt x="8929" y="250031"/>
                </a:lnTo>
                <a:lnTo>
                  <a:pt x="8929" y="276821"/>
                </a:lnTo>
                <a:lnTo>
                  <a:pt x="17859" y="303610"/>
                </a:lnTo>
                <a:lnTo>
                  <a:pt x="17859" y="321469"/>
                </a:lnTo>
                <a:lnTo>
                  <a:pt x="17859" y="339328"/>
                </a:lnTo>
                <a:lnTo>
                  <a:pt x="26789" y="357188"/>
                </a:lnTo>
                <a:lnTo>
                  <a:pt x="17859" y="375047"/>
                </a:lnTo>
                <a:lnTo>
                  <a:pt x="26789" y="383977"/>
                </a:lnTo>
                <a:lnTo>
                  <a:pt x="26789" y="392906"/>
                </a:lnTo>
                <a:lnTo>
                  <a:pt x="26789" y="392906"/>
                </a:lnTo>
                <a:lnTo>
                  <a:pt x="26789" y="401836"/>
                </a:lnTo>
                <a:lnTo>
                  <a:pt x="26789" y="401836"/>
                </a:lnTo>
                <a:lnTo>
                  <a:pt x="26789" y="401836"/>
                </a:lnTo>
                <a:lnTo>
                  <a:pt x="26789" y="401836"/>
                </a:lnTo>
                <a:lnTo>
                  <a:pt x="26789" y="40183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741164" y="3286125"/>
            <a:ext cx="26790" cy="107157"/>
          </a:xfrm>
          <a:custGeom>
            <a:avLst/>
            <a:gdLst/>
            <a:ahLst/>
            <a:cxnLst/>
            <a:rect l="0" t="0" r="0" b="0"/>
            <a:pathLst>
              <a:path w="26790" h="107157">
                <a:moveTo>
                  <a:pt x="0" y="0"/>
                </a:moveTo>
                <a:lnTo>
                  <a:pt x="0" y="8929"/>
                </a:lnTo>
                <a:lnTo>
                  <a:pt x="0" y="8929"/>
                </a:lnTo>
                <a:lnTo>
                  <a:pt x="0" y="17859"/>
                </a:lnTo>
                <a:lnTo>
                  <a:pt x="0" y="26789"/>
                </a:lnTo>
                <a:lnTo>
                  <a:pt x="0" y="35718"/>
                </a:lnTo>
                <a:lnTo>
                  <a:pt x="8930" y="53578"/>
                </a:lnTo>
                <a:lnTo>
                  <a:pt x="8930" y="62507"/>
                </a:lnTo>
                <a:lnTo>
                  <a:pt x="17860" y="80367"/>
                </a:lnTo>
                <a:lnTo>
                  <a:pt x="17860" y="89296"/>
                </a:lnTo>
                <a:lnTo>
                  <a:pt x="17860" y="98226"/>
                </a:lnTo>
                <a:lnTo>
                  <a:pt x="17860" y="98226"/>
                </a:lnTo>
                <a:lnTo>
                  <a:pt x="17860" y="107156"/>
                </a:lnTo>
                <a:lnTo>
                  <a:pt x="26789" y="107156"/>
                </a:lnTo>
                <a:lnTo>
                  <a:pt x="26789" y="10715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750094" y="3143250"/>
            <a:ext cx="8931" cy="17860"/>
          </a:xfrm>
          <a:custGeom>
            <a:avLst/>
            <a:gdLst/>
            <a:ahLst/>
            <a:cxnLst/>
            <a:rect l="0" t="0" r="0" b="0"/>
            <a:pathLst>
              <a:path w="8931" h="17860">
                <a:moveTo>
                  <a:pt x="8930" y="17859"/>
                </a:move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892969" y="3259336"/>
            <a:ext cx="169665" cy="151805"/>
          </a:xfrm>
          <a:custGeom>
            <a:avLst/>
            <a:gdLst/>
            <a:ahLst/>
            <a:cxnLst/>
            <a:rect l="0" t="0" r="0" b="0"/>
            <a:pathLst>
              <a:path w="169665" h="151805">
                <a:moveTo>
                  <a:pt x="0" y="8929"/>
                </a:moveTo>
                <a:lnTo>
                  <a:pt x="0" y="8929"/>
                </a:lnTo>
                <a:lnTo>
                  <a:pt x="0" y="17859"/>
                </a:lnTo>
                <a:lnTo>
                  <a:pt x="0" y="26789"/>
                </a:lnTo>
                <a:lnTo>
                  <a:pt x="0" y="35718"/>
                </a:lnTo>
                <a:lnTo>
                  <a:pt x="8930" y="53578"/>
                </a:lnTo>
                <a:lnTo>
                  <a:pt x="8930" y="71437"/>
                </a:lnTo>
                <a:lnTo>
                  <a:pt x="17859" y="89296"/>
                </a:lnTo>
                <a:lnTo>
                  <a:pt x="26789" y="107156"/>
                </a:lnTo>
                <a:lnTo>
                  <a:pt x="26789" y="116085"/>
                </a:lnTo>
                <a:lnTo>
                  <a:pt x="35719" y="133945"/>
                </a:lnTo>
                <a:lnTo>
                  <a:pt x="35719" y="133945"/>
                </a:lnTo>
                <a:lnTo>
                  <a:pt x="35719" y="142875"/>
                </a:lnTo>
                <a:lnTo>
                  <a:pt x="35719" y="142875"/>
                </a:lnTo>
                <a:lnTo>
                  <a:pt x="35719" y="142875"/>
                </a:lnTo>
                <a:lnTo>
                  <a:pt x="35719" y="142875"/>
                </a:lnTo>
                <a:lnTo>
                  <a:pt x="35719" y="133945"/>
                </a:lnTo>
                <a:lnTo>
                  <a:pt x="35719" y="116085"/>
                </a:lnTo>
                <a:lnTo>
                  <a:pt x="35719" y="98226"/>
                </a:lnTo>
                <a:lnTo>
                  <a:pt x="26789" y="80367"/>
                </a:lnTo>
                <a:lnTo>
                  <a:pt x="26789" y="53578"/>
                </a:lnTo>
                <a:lnTo>
                  <a:pt x="35719" y="35718"/>
                </a:lnTo>
                <a:lnTo>
                  <a:pt x="35719" y="26789"/>
                </a:lnTo>
                <a:lnTo>
                  <a:pt x="53578" y="8929"/>
                </a:lnTo>
                <a:lnTo>
                  <a:pt x="62508" y="8929"/>
                </a:lnTo>
                <a:lnTo>
                  <a:pt x="80367" y="0"/>
                </a:lnTo>
                <a:lnTo>
                  <a:pt x="98226" y="8929"/>
                </a:lnTo>
                <a:lnTo>
                  <a:pt x="116086" y="8929"/>
                </a:lnTo>
                <a:lnTo>
                  <a:pt x="125015" y="17859"/>
                </a:lnTo>
                <a:lnTo>
                  <a:pt x="142875" y="35718"/>
                </a:lnTo>
                <a:lnTo>
                  <a:pt x="151805" y="44648"/>
                </a:lnTo>
                <a:lnTo>
                  <a:pt x="160734" y="62507"/>
                </a:lnTo>
                <a:lnTo>
                  <a:pt x="160734" y="80367"/>
                </a:lnTo>
                <a:lnTo>
                  <a:pt x="169664" y="89296"/>
                </a:lnTo>
                <a:lnTo>
                  <a:pt x="169664" y="107156"/>
                </a:lnTo>
                <a:lnTo>
                  <a:pt x="169664" y="116085"/>
                </a:lnTo>
                <a:lnTo>
                  <a:pt x="169664" y="125015"/>
                </a:lnTo>
                <a:lnTo>
                  <a:pt x="169664" y="133945"/>
                </a:lnTo>
                <a:lnTo>
                  <a:pt x="169664" y="142875"/>
                </a:lnTo>
                <a:lnTo>
                  <a:pt x="169664" y="151804"/>
                </a:lnTo>
                <a:lnTo>
                  <a:pt x="169664" y="151804"/>
                </a:lnTo>
                <a:lnTo>
                  <a:pt x="169664" y="15180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544711" y="4232671"/>
            <a:ext cx="26790" cy="392908"/>
          </a:xfrm>
          <a:custGeom>
            <a:avLst/>
            <a:gdLst/>
            <a:ahLst/>
            <a:cxnLst/>
            <a:rect l="0" t="0" r="0" b="0"/>
            <a:pathLst>
              <a:path w="26790" h="39290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17860"/>
                </a:lnTo>
                <a:lnTo>
                  <a:pt x="8930" y="35719"/>
                </a:lnTo>
                <a:lnTo>
                  <a:pt x="8930" y="53579"/>
                </a:lnTo>
                <a:lnTo>
                  <a:pt x="8930" y="80368"/>
                </a:lnTo>
                <a:lnTo>
                  <a:pt x="8930" y="107157"/>
                </a:lnTo>
                <a:lnTo>
                  <a:pt x="8930" y="133946"/>
                </a:lnTo>
                <a:lnTo>
                  <a:pt x="8930" y="169665"/>
                </a:lnTo>
                <a:lnTo>
                  <a:pt x="17859" y="205383"/>
                </a:lnTo>
                <a:lnTo>
                  <a:pt x="17859" y="241102"/>
                </a:lnTo>
                <a:lnTo>
                  <a:pt x="17859" y="267891"/>
                </a:lnTo>
                <a:lnTo>
                  <a:pt x="17859" y="294680"/>
                </a:lnTo>
                <a:lnTo>
                  <a:pt x="17859" y="321469"/>
                </a:lnTo>
                <a:lnTo>
                  <a:pt x="26789" y="348258"/>
                </a:lnTo>
                <a:lnTo>
                  <a:pt x="26789" y="366118"/>
                </a:lnTo>
                <a:lnTo>
                  <a:pt x="26789" y="383977"/>
                </a:lnTo>
                <a:lnTo>
                  <a:pt x="26789" y="392907"/>
                </a:lnTo>
                <a:lnTo>
                  <a:pt x="26789" y="392907"/>
                </a:lnTo>
                <a:lnTo>
                  <a:pt x="26789" y="392907"/>
                </a:lnTo>
                <a:lnTo>
                  <a:pt x="26789" y="392907"/>
                </a:lnTo>
                <a:lnTo>
                  <a:pt x="26789" y="392907"/>
                </a:lnTo>
                <a:lnTo>
                  <a:pt x="26789" y="39290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651867" y="4286250"/>
            <a:ext cx="187525" cy="357188"/>
          </a:xfrm>
          <a:custGeom>
            <a:avLst/>
            <a:gdLst/>
            <a:ahLst/>
            <a:cxnLst/>
            <a:rect l="0" t="0" r="0" b="0"/>
            <a:pathLst>
              <a:path w="187525" h="357188">
                <a:moveTo>
                  <a:pt x="116086" y="17859"/>
                </a:moveTo>
                <a:lnTo>
                  <a:pt x="116086" y="17859"/>
                </a:lnTo>
                <a:lnTo>
                  <a:pt x="116086" y="8929"/>
                </a:lnTo>
                <a:lnTo>
                  <a:pt x="116086" y="8929"/>
                </a:lnTo>
                <a:lnTo>
                  <a:pt x="116086" y="0"/>
                </a:lnTo>
                <a:lnTo>
                  <a:pt x="116086" y="0"/>
                </a:lnTo>
                <a:lnTo>
                  <a:pt x="107157" y="0"/>
                </a:lnTo>
                <a:lnTo>
                  <a:pt x="98227" y="8929"/>
                </a:lnTo>
                <a:lnTo>
                  <a:pt x="89297" y="17859"/>
                </a:lnTo>
                <a:lnTo>
                  <a:pt x="71438" y="26789"/>
                </a:lnTo>
                <a:lnTo>
                  <a:pt x="53578" y="53578"/>
                </a:lnTo>
                <a:lnTo>
                  <a:pt x="35719" y="80367"/>
                </a:lnTo>
                <a:lnTo>
                  <a:pt x="17860" y="116086"/>
                </a:lnTo>
                <a:lnTo>
                  <a:pt x="8930" y="160734"/>
                </a:lnTo>
                <a:lnTo>
                  <a:pt x="0" y="205382"/>
                </a:lnTo>
                <a:lnTo>
                  <a:pt x="0" y="241101"/>
                </a:lnTo>
                <a:lnTo>
                  <a:pt x="8930" y="276820"/>
                </a:lnTo>
                <a:lnTo>
                  <a:pt x="17860" y="303609"/>
                </a:lnTo>
                <a:lnTo>
                  <a:pt x="44649" y="321468"/>
                </a:lnTo>
                <a:lnTo>
                  <a:pt x="62508" y="339328"/>
                </a:lnTo>
                <a:lnTo>
                  <a:pt x="89297" y="348257"/>
                </a:lnTo>
                <a:lnTo>
                  <a:pt x="107157" y="357187"/>
                </a:lnTo>
                <a:lnTo>
                  <a:pt x="133946" y="348257"/>
                </a:lnTo>
                <a:lnTo>
                  <a:pt x="142875" y="348257"/>
                </a:lnTo>
                <a:lnTo>
                  <a:pt x="160735" y="330398"/>
                </a:lnTo>
                <a:lnTo>
                  <a:pt x="178594" y="303609"/>
                </a:lnTo>
                <a:lnTo>
                  <a:pt x="187524" y="276820"/>
                </a:lnTo>
                <a:lnTo>
                  <a:pt x="187524" y="241101"/>
                </a:lnTo>
                <a:lnTo>
                  <a:pt x="187524" y="205382"/>
                </a:lnTo>
                <a:lnTo>
                  <a:pt x="187524" y="160734"/>
                </a:lnTo>
                <a:lnTo>
                  <a:pt x="178594" y="125015"/>
                </a:lnTo>
                <a:lnTo>
                  <a:pt x="169664" y="89296"/>
                </a:lnTo>
                <a:lnTo>
                  <a:pt x="160735" y="62507"/>
                </a:lnTo>
                <a:lnTo>
                  <a:pt x="142875" y="35718"/>
                </a:lnTo>
                <a:lnTo>
                  <a:pt x="133946" y="26789"/>
                </a:lnTo>
                <a:lnTo>
                  <a:pt x="125016" y="8929"/>
                </a:lnTo>
                <a:lnTo>
                  <a:pt x="116086" y="0"/>
                </a:lnTo>
                <a:lnTo>
                  <a:pt x="116086" y="0"/>
                </a:lnTo>
                <a:lnTo>
                  <a:pt x="11608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955477" y="4473773"/>
            <a:ext cx="35719" cy="125017"/>
          </a:xfrm>
          <a:custGeom>
            <a:avLst/>
            <a:gdLst/>
            <a:ahLst/>
            <a:cxnLst/>
            <a:rect l="0" t="0" r="0" b="0"/>
            <a:pathLst>
              <a:path w="35719" h="125017">
                <a:moveTo>
                  <a:pt x="8929" y="0"/>
                </a:moveTo>
                <a:lnTo>
                  <a:pt x="8929" y="0"/>
                </a:lnTo>
                <a:lnTo>
                  <a:pt x="0" y="8930"/>
                </a:lnTo>
                <a:lnTo>
                  <a:pt x="0" y="17859"/>
                </a:lnTo>
                <a:lnTo>
                  <a:pt x="8929" y="26789"/>
                </a:lnTo>
                <a:lnTo>
                  <a:pt x="8929" y="53578"/>
                </a:lnTo>
                <a:lnTo>
                  <a:pt x="8929" y="62508"/>
                </a:lnTo>
                <a:lnTo>
                  <a:pt x="17859" y="80367"/>
                </a:lnTo>
                <a:lnTo>
                  <a:pt x="17859" y="98227"/>
                </a:lnTo>
                <a:lnTo>
                  <a:pt x="26789" y="107156"/>
                </a:lnTo>
                <a:lnTo>
                  <a:pt x="26789" y="116086"/>
                </a:lnTo>
                <a:lnTo>
                  <a:pt x="35718" y="125016"/>
                </a:lnTo>
                <a:lnTo>
                  <a:pt x="35718" y="125016"/>
                </a:lnTo>
                <a:lnTo>
                  <a:pt x="35718" y="125016"/>
                </a:lnTo>
                <a:lnTo>
                  <a:pt x="35718" y="12501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955477" y="4348757"/>
            <a:ext cx="17860" cy="17861"/>
          </a:xfrm>
          <a:custGeom>
            <a:avLst/>
            <a:gdLst/>
            <a:ahLst/>
            <a:cxnLst/>
            <a:rect l="0" t="0" r="0" b="0"/>
            <a:pathLst>
              <a:path w="17860" h="17861">
                <a:moveTo>
                  <a:pt x="8929" y="17860"/>
                </a:moveTo>
                <a:lnTo>
                  <a:pt x="0" y="17860"/>
                </a:lnTo>
                <a:lnTo>
                  <a:pt x="0" y="17860"/>
                </a:lnTo>
                <a:lnTo>
                  <a:pt x="0" y="8930"/>
                </a:lnTo>
                <a:lnTo>
                  <a:pt x="8929" y="0"/>
                </a:lnTo>
                <a:lnTo>
                  <a:pt x="8929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053703" y="4429125"/>
            <a:ext cx="205384" cy="187524"/>
          </a:xfrm>
          <a:custGeom>
            <a:avLst/>
            <a:gdLst/>
            <a:ahLst/>
            <a:cxnLst/>
            <a:rect l="0" t="0" r="0" b="0"/>
            <a:pathLst>
              <a:path w="205384" h="187524">
                <a:moveTo>
                  <a:pt x="0" y="53578"/>
                </a:moveTo>
                <a:lnTo>
                  <a:pt x="0" y="53578"/>
                </a:lnTo>
                <a:lnTo>
                  <a:pt x="0" y="62507"/>
                </a:lnTo>
                <a:lnTo>
                  <a:pt x="8930" y="71437"/>
                </a:lnTo>
                <a:lnTo>
                  <a:pt x="8930" y="80367"/>
                </a:lnTo>
                <a:lnTo>
                  <a:pt x="17860" y="89296"/>
                </a:lnTo>
                <a:lnTo>
                  <a:pt x="26789" y="98226"/>
                </a:lnTo>
                <a:lnTo>
                  <a:pt x="35719" y="116086"/>
                </a:lnTo>
                <a:lnTo>
                  <a:pt x="35719" y="133945"/>
                </a:lnTo>
                <a:lnTo>
                  <a:pt x="44649" y="142875"/>
                </a:lnTo>
                <a:lnTo>
                  <a:pt x="44649" y="151804"/>
                </a:lnTo>
                <a:lnTo>
                  <a:pt x="44649" y="151804"/>
                </a:lnTo>
                <a:lnTo>
                  <a:pt x="44649" y="151804"/>
                </a:lnTo>
                <a:lnTo>
                  <a:pt x="44649" y="151804"/>
                </a:lnTo>
                <a:lnTo>
                  <a:pt x="44649" y="151804"/>
                </a:lnTo>
                <a:lnTo>
                  <a:pt x="44649" y="151804"/>
                </a:lnTo>
                <a:lnTo>
                  <a:pt x="44649" y="142875"/>
                </a:lnTo>
                <a:lnTo>
                  <a:pt x="44649" y="125015"/>
                </a:lnTo>
                <a:lnTo>
                  <a:pt x="44649" y="107156"/>
                </a:lnTo>
                <a:lnTo>
                  <a:pt x="53578" y="80367"/>
                </a:lnTo>
                <a:lnTo>
                  <a:pt x="62508" y="53578"/>
                </a:lnTo>
                <a:lnTo>
                  <a:pt x="71438" y="35718"/>
                </a:lnTo>
                <a:lnTo>
                  <a:pt x="80367" y="17859"/>
                </a:lnTo>
                <a:lnTo>
                  <a:pt x="89297" y="8929"/>
                </a:lnTo>
                <a:lnTo>
                  <a:pt x="98227" y="0"/>
                </a:lnTo>
                <a:lnTo>
                  <a:pt x="107156" y="0"/>
                </a:lnTo>
                <a:lnTo>
                  <a:pt x="116086" y="0"/>
                </a:lnTo>
                <a:lnTo>
                  <a:pt x="133946" y="8929"/>
                </a:lnTo>
                <a:lnTo>
                  <a:pt x="151805" y="17859"/>
                </a:lnTo>
                <a:lnTo>
                  <a:pt x="160735" y="35718"/>
                </a:lnTo>
                <a:lnTo>
                  <a:pt x="169664" y="62507"/>
                </a:lnTo>
                <a:lnTo>
                  <a:pt x="178594" y="80367"/>
                </a:lnTo>
                <a:lnTo>
                  <a:pt x="187524" y="107156"/>
                </a:lnTo>
                <a:lnTo>
                  <a:pt x="187524" y="125015"/>
                </a:lnTo>
                <a:lnTo>
                  <a:pt x="196453" y="142875"/>
                </a:lnTo>
                <a:lnTo>
                  <a:pt x="196453" y="160734"/>
                </a:lnTo>
                <a:lnTo>
                  <a:pt x="196453" y="178593"/>
                </a:lnTo>
                <a:lnTo>
                  <a:pt x="196453" y="187523"/>
                </a:lnTo>
                <a:lnTo>
                  <a:pt x="205383" y="187523"/>
                </a:lnTo>
                <a:lnTo>
                  <a:pt x="205383" y="18752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580430" y="5143500"/>
            <a:ext cx="205384" cy="473274"/>
          </a:xfrm>
          <a:custGeom>
            <a:avLst/>
            <a:gdLst/>
            <a:ahLst/>
            <a:cxnLst/>
            <a:rect l="0" t="0" r="0" b="0"/>
            <a:pathLst>
              <a:path w="205384" h="473274">
                <a:moveTo>
                  <a:pt x="205383" y="62508"/>
                </a:moveTo>
                <a:lnTo>
                  <a:pt x="205383" y="62508"/>
                </a:lnTo>
                <a:lnTo>
                  <a:pt x="205383" y="53578"/>
                </a:lnTo>
                <a:lnTo>
                  <a:pt x="205383" y="53578"/>
                </a:lnTo>
                <a:lnTo>
                  <a:pt x="205383" y="35719"/>
                </a:lnTo>
                <a:lnTo>
                  <a:pt x="196453" y="26789"/>
                </a:lnTo>
                <a:lnTo>
                  <a:pt x="187523" y="17859"/>
                </a:lnTo>
                <a:lnTo>
                  <a:pt x="178594" y="8930"/>
                </a:lnTo>
                <a:lnTo>
                  <a:pt x="160734" y="0"/>
                </a:lnTo>
                <a:lnTo>
                  <a:pt x="142875" y="0"/>
                </a:lnTo>
                <a:lnTo>
                  <a:pt x="116086" y="0"/>
                </a:lnTo>
                <a:lnTo>
                  <a:pt x="89297" y="0"/>
                </a:lnTo>
                <a:lnTo>
                  <a:pt x="62508" y="17859"/>
                </a:lnTo>
                <a:lnTo>
                  <a:pt x="35719" y="35719"/>
                </a:lnTo>
                <a:lnTo>
                  <a:pt x="17859" y="53578"/>
                </a:lnTo>
                <a:lnTo>
                  <a:pt x="8929" y="80367"/>
                </a:lnTo>
                <a:lnTo>
                  <a:pt x="0" y="107156"/>
                </a:lnTo>
                <a:lnTo>
                  <a:pt x="8929" y="142875"/>
                </a:lnTo>
                <a:lnTo>
                  <a:pt x="26789" y="178594"/>
                </a:lnTo>
                <a:lnTo>
                  <a:pt x="44648" y="214313"/>
                </a:lnTo>
                <a:lnTo>
                  <a:pt x="71437" y="258961"/>
                </a:lnTo>
                <a:lnTo>
                  <a:pt x="107156" y="303609"/>
                </a:lnTo>
                <a:lnTo>
                  <a:pt x="133945" y="348258"/>
                </a:lnTo>
                <a:lnTo>
                  <a:pt x="160734" y="383977"/>
                </a:lnTo>
                <a:lnTo>
                  <a:pt x="178594" y="419695"/>
                </a:lnTo>
                <a:lnTo>
                  <a:pt x="187523" y="437554"/>
                </a:lnTo>
                <a:lnTo>
                  <a:pt x="187523" y="455413"/>
                </a:lnTo>
                <a:lnTo>
                  <a:pt x="178594" y="473273"/>
                </a:lnTo>
                <a:lnTo>
                  <a:pt x="160734" y="473273"/>
                </a:lnTo>
                <a:lnTo>
                  <a:pt x="142875" y="473273"/>
                </a:lnTo>
                <a:lnTo>
                  <a:pt x="125015" y="464343"/>
                </a:lnTo>
                <a:lnTo>
                  <a:pt x="98226" y="455413"/>
                </a:lnTo>
                <a:lnTo>
                  <a:pt x="80367" y="446484"/>
                </a:lnTo>
                <a:lnTo>
                  <a:pt x="62508" y="428625"/>
                </a:lnTo>
                <a:lnTo>
                  <a:pt x="53578" y="401836"/>
                </a:lnTo>
                <a:lnTo>
                  <a:pt x="44648" y="383977"/>
                </a:lnTo>
                <a:lnTo>
                  <a:pt x="35719" y="357188"/>
                </a:lnTo>
                <a:lnTo>
                  <a:pt x="44648" y="330398"/>
                </a:lnTo>
                <a:lnTo>
                  <a:pt x="44648" y="303609"/>
                </a:lnTo>
                <a:lnTo>
                  <a:pt x="53578" y="267891"/>
                </a:lnTo>
                <a:lnTo>
                  <a:pt x="71437" y="241102"/>
                </a:lnTo>
                <a:lnTo>
                  <a:pt x="89297" y="205383"/>
                </a:lnTo>
                <a:lnTo>
                  <a:pt x="116086" y="178594"/>
                </a:lnTo>
                <a:lnTo>
                  <a:pt x="133945" y="151805"/>
                </a:lnTo>
                <a:lnTo>
                  <a:pt x="151804" y="125016"/>
                </a:lnTo>
                <a:lnTo>
                  <a:pt x="169664" y="107156"/>
                </a:lnTo>
                <a:lnTo>
                  <a:pt x="178594" y="89297"/>
                </a:lnTo>
                <a:lnTo>
                  <a:pt x="178594" y="71438"/>
                </a:lnTo>
                <a:lnTo>
                  <a:pt x="187523" y="62508"/>
                </a:lnTo>
                <a:lnTo>
                  <a:pt x="187523" y="62508"/>
                </a:lnTo>
                <a:lnTo>
                  <a:pt x="196453" y="53578"/>
                </a:lnTo>
                <a:lnTo>
                  <a:pt x="196453" y="53578"/>
                </a:lnTo>
                <a:lnTo>
                  <a:pt x="196453" y="53578"/>
                </a:lnTo>
                <a:lnTo>
                  <a:pt x="196453" y="5357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982266" y="5393531"/>
            <a:ext cx="53579" cy="187524"/>
          </a:xfrm>
          <a:custGeom>
            <a:avLst/>
            <a:gdLst/>
            <a:ahLst/>
            <a:cxnLst/>
            <a:rect l="0" t="0" r="0" b="0"/>
            <a:pathLst>
              <a:path w="53579" h="187524">
                <a:moveTo>
                  <a:pt x="0" y="0"/>
                </a:moveTo>
                <a:lnTo>
                  <a:pt x="0" y="0"/>
                </a:lnTo>
                <a:lnTo>
                  <a:pt x="8929" y="0"/>
                </a:lnTo>
                <a:lnTo>
                  <a:pt x="8929" y="8930"/>
                </a:lnTo>
                <a:lnTo>
                  <a:pt x="17859" y="17860"/>
                </a:lnTo>
                <a:lnTo>
                  <a:pt x="17859" y="35719"/>
                </a:lnTo>
                <a:lnTo>
                  <a:pt x="26789" y="53578"/>
                </a:lnTo>
                <a:lnTo>
                  <a:pt x="26789" y="80367"/>
                </a:lnTo>
                <a:lnTo>
                  <a:pt x="35718" y="98227"/>
                </a:lnTo>
                <a:lnTo>
                  <a:pt x="44648" y="133946"/>
                </a:lnTo>
                <a:lnTo>
                  <a:pt x="44648" y="151805"/>
                </a:lnTo>
                <a:lnTo>
                  <a:pt x="53578" y="169664"/>
                </a:lnTo>
                <a:lnTo>
                  <a:pt x="53578" y="178594"/>
                </a:lnTo>
                <a:lnTo>
                  <a:pt x="53578" y="187523"/>
                </a:lnTo>
                <a:lnTo>
                  <a:pt x="53578" y="18752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1044774" y="5268516"/>
            <a:ext cx="17860" cy="17860"/>
          </a:xfrm>
          <a:custGeom>
            <a:avLst/>
            <a:gdLst/>
            <a:ahLst/>
            <a:cxnLst/>
            <a:rect l="0" t="0" r="0" b="0"/>
            <a:pathLst>
              <a:path w="17860" h="17860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929" y="8929"/>
                </a:lnTo>
                <a:lnTo>
                  <a:pt x="8929" y="8929"/>
                </a:lnTo>
                <a:lnTo>
                  <a:pt x="17859" y="8929"/>
                </a:lnTo>
                <a:lnTo>
                  <a:pt x="17859" y="17859"/>
                </a:lnTo>
                <a:lnTo>
                  <a:pt x="17859" y="1785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1160859" y="5393531"/>
            <a:ext cx="160736" cy="205383"/>
          </a:xfrm>
          <a:custGeom>
            <a:avLst/>
            <a:gdLst/>
            <a:ahLst/>
            <a:cxnLst/>
            <a:rect l="0" t="0" r="0" b="0"/>
            <a:pathLst>
              <a:path w="160736" h="205383">
                <a:moveTo>
                  <a:pt x="0" y="53578"/>
                </a:moveTo>
                <a:lnTo>
                  <a:pt x="0" y="62508"/>
                </a:lnTo>
                <a:lnTo>
                  <a:pt x="0" y="62508"/>
                </a:lnTo>
                <a:lnTo>
                  <a:pt x="0" y="71438"/>
                </a:lnTo>
                <a:lnTo>
                  <a:pt x="8930" y="89297"/>
                </a:lnTo>
                <a:lnTo>
                  <a:pt x="8930" y="107157"/>
                </a:lnTo>
                <a:lnTo>
                  <a:pt x="8930" y="125016"/>
                </a:lnTo>
                <a:lnTo>
                  <a:pt x="8930" y="151805"/>
                </a:lnTo>
                <a:lnTo>
                  <a:pt x="8930" y="169664"/>
                </a:lnTo>
                <a:lnTo>
                  <a:pt x="8930" y="178594"/>
                </a:lnTo>
                <a:lnTo>
                  <a:pt x="8930" y="196453"/>
                </a:lnTo>
                <a:lnTo>
                  <a:pt x="8930" y="205382"/>
                </a:lnTo>
                <a:lnTo>
                  <a:pt x="8930" y="205382"/>
                </a:lnTo>
                <a:lnTo>
                  <a:pt x="8930" y="205382"/>
                </a:lnTo>
                <a:lnTo>
                  <a:pt x="8930" y="205382"/>
                </a:lnTo>
                <a:lnTo>
                  <a:pt x="8930" y="196453"/>
                </a:lnTo>
                <a:lnTo>
                  <a:pt x="8930" y="178594"/>
                </a:lnTo>
                <a:lnTo>
                  <a:pt x="8930" y="160735"/>
                </a:lnTo>
                <a:lnTo>
                  <a:pt x="8930" y="133946"/>
                </a:lnTo>
                <a:lnTo>
                  <a:pt x="17860" y="107157"/>
                </a:lnTo>
                <a:lnTo>
                  <a:pt x="26790" y="80367"/>
                </a:lnTo>
                <a:lnTo>
                  <a:pt x="44649" y="53578"/>
                </a:lnTo>
                <a:lnTo>
                  <a:pt x="53579" y="35719"/>
                </a:lnTo>
                <a:lnTo>
                  <a:pt x="71438" y="17860"/>
                </a:lnTo>
                <a:lnTo>
                  <a:pt x="80368" y="8930"/>
                </a:lnTo>
                <a:lnTo>
                  <a:pt x="89297" y="0"/>
                </a:lnTo>
                <a:lnTo>
                  <a:pt x="98227" y="8930"/>
                </a:lnTo>
                <a:lnTo>
                  <a:pt x="107157" y="17860"/>
                </a:lnTo>
                <a:lnTo>
                  <a:pt x="116086" y="26789"/>
                </a:lnTo>
                <a:lnTo>
                  <a:pt x="125016" y="44649"/>
                </a:lnTo>
                <a:lnTo>
                  <a:pt x="133946" y="71438"/>
                </a:lnTo>
                <a:lnTo>
                  <a:pt x="142875" y="98227"/>
                </a:lnTo>
                <a:lnTo>
                  <a:pt x="151805" y="125016"/>
                </a:lnTo>
                <a:lnTo>
                  <a:pt x="160735" y="151805"/>
                </a:lnTo>
                <a:lnTo>
                  <a:pt x="160735" y="169664"/>
                </a:lnTo>
                <a:lnTo>
                  <a:pt x="160735" y="178594"/>
                </a:lnTo>
                <a:lnTo>
                  <a:pt x="160735" y="187523"/>
                </a:lnTo>
                <a:lnTo>
                  <a:pt x="160735" y="18752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598289" y="6090046"/>
            <a:ext cx="178595" cy="285751"/>
          </a:xfrm>
          <a:custGeom>
            <a:avLst/>
            <a:gdLst/>
            <a:ahLst/>
            <a:cxnLst/>
            <a:rect l="0" t="0" r="0" b="0"/>
            <a:pathLst>
              <a:path w="178595" h="285751">
                <a:moveTo>
                  <a:pt x="44649" y="0"/>
                </a:moveTo>
                <a:lnTo>
                  <a:pt x="44649" y="0"/>
                </a:lnTo>
                <a:lnTo>
                  <a:pt x="44649" y="0"/>
                </a:lnTo>
                <a:lnTo>
                  <a:pt x="35719" y="8930"/>
                </a:lnTo>
                <a:lnTo>
                  <a:pt x="35719" y="17859"/>
                </a:lnTo>
                <a:lnTo>
                  <a:pt x="35719" y="26789"/>
                </a:lnTo>
                <a:lnTo>
                  <a:pt x="35719" y="44649"/>
                </a:lnTo>
                <a:lnTo>
                  <a:pt x="35719" y="62508"/>
                </a:lnTo>
                <a:lnTo>
                  <a:pt x="26789" y="80367"/>
                </a:lnTo>
                <a:lnTo>
                  <a:pt x="26789" y="98227"/>
                </a:lnTo>
                <a:lnTo>
                  <a:pt x="26789" y="125016"/>
                </a:lnTo>
                <a:lnTo>
                  <a:pt x="17860" y="151805"/>
                </a:lnTo>
                <a:lnTo>
                  <a:pt x="8930" y="169664"/>
                </a:lnTo>
                <a:lnTo>
                  <a:pt x="8930" y="187524"/>
                </a:lnTo>
                <a:lnTo>
                  <a:pt x="8930" y="196453"/>
                </a:lnTo>
                <a:lnTo>
                  <a:pt x="0" y="214313"/>
                </a:lnTo>
                <a:lnTo>
                  <a:pt x="0" y="223242"/>
                </a:lnTo>
                <a:lnTo>
                  <a:pt x="0" y="232172"/>
                </a:lnTo>
                <a:lnTo>
                  <a:pt x="0" y="241102"/>
                </a:lnTo>
                <a:lnTo>
                  <a:pt x="8930" y="241102"/>
                </a:lnTo>
                <a:lnTo>
                  <a:pt x="8930" y="250031"/>
                </a:lnTo>
                <a:lnTo>
                  <a:pt x="26789" y="250031"/>
                </a:lnTo>
                <a:lnTo>
                  <a:pt x="44649" y="258961"/>
                </a:lnTo>
                <a:lnTo>
                  <a:pt x="62508" y="258961"/>
                </a:lnTo>
                <a:lnTo>
                  <a:pt x="80367" y="267891"/>
                </a:lnTo>
                <a:lnTo>
                  <a:pt x="98227" y="267891"/>
                </a:lnTo>
                <a:lnTo>
                  <a:pt x="116086" y="276820"/>
                </a:lnTo>
                <a:lnTo>
                  <a:pt x="142875" y="276820"/>
                </a:lnTo>
                <a:lnTo>
                  <a:pt x="160735" y="285750"/>
                </a:lnTo>
                <a:lnTo>
                  <a:pt x="169664" y="285750"/>
                </a:lnTo>
                <a:lnTo>
                  <a:pt x="178594" y="285750"/>
                </a:lnTo>
                <a:lnTo>
                  <a:pt x="178594" y="28575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759024" y="6125765"/>
            <a:ext cx="26790" cy="392907"/>
          </a:xfrm>
          <a:custGeom>
            <a:avLst/>
            <a:gdLst/>
            <a:ahLst/>
            <a:cxnLst/>
            <a:rect l="0" t="0" r="0" b="0"/>
            <a:pathLst>
              <a:path w="26790" h="392907">
                <a:moveTo>
                  <a:pt x="0" y="893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29" y="0"/>
                </a:lnTo>
                <a:lnTo>
                  <a:pt x="8929" y="8930"/>
                </a:lnTo>
                <a:lnTo>
                  <a:pt x="8929" y="17859"/>
                </a:lnTo>
                <a:lnTo>
                  <a:pt x="17859" y="35719"/>
                </a:lnTo>
                <a:lnTo>
                  <a:pt x="17859" y="62508"/>
                </a:lnTo>
                <a:lnTo>
                  <a:pt x="26789" y="89297"/>
                </a:lnTo>
                <a:lnTo>
                  <a:pt x="26789" y="116086"/>
                </a:lnTo>
                <a:lnTo>
                  <a:pt x="26789" y="142875"/>
                </a:lnTo>
                <a:lnTo>
                  <a:pt x="26789" y="178594"/>
                </a:lnTo>
                <a:lnTo>
                  <a:pt x="26789" y="214312"/>
                </a:lnTo>
                <a:lnTo>
                  <a:pt x="26789" y="241101"/>
                </a:lnTo>
                <a:lnTo>
                  <a:pt x="26789" y="276820"/>
                </a:lnTo>
                <a:lnTo>
                  <a:pt x="26789" y="303609"/>
                </a:lnTo>
                <a:lnTo>
                  <a:pt x="17859" y="330398"/>
                </a:lnTo>
                <a:lnTo>
                  <a:pt x="17859" y="348258"/>
                </a:lnTo>
                <a:lnTo>
                  <a:pt x="17859" y="366117"/>
                </a:lnTo>
                <a:lnTo>
                  <a:pt x="17859" y="383976"/>
                </a:lnTo>
                <a:lnTo>
                  <a:pt x="26789" y="383976"/>
                </a:lnTo>
                <a:lnTo>
                  <a:pt x="26789" y="392906"/>
                </a:lnTo>
                <a:lnTo>
                  <a:pt x="26789" y="392906"/>
                </a:lnTo>
                <a:lnTo>
                  <a:pt x="26789" y="39290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937617" y="6349007"/>
            <a:ext cx="17861" cy="169665"/>
          </a:xfrm>
          <a:custGeom>
            <a:avLst/>
            <a:gdLst/>
            <a:ahLst/>
            <a:cxnLst/>
            <a:rect l="0" t="0" r="0" b="0"/>
            <a:pathLst>
              <a:path w="17861" h="16966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0" y="26789"/>
                </a:lnTo>
                <a:lnTo>
                  <a:pt x="8930" y="35719"/>
                </a:lnTo>
                <a:lnTo>
                  <a:pt x="8930" y="53578"/>
                </a:lnTo>
                <a:lnTo>
                  <a:pt x="8930" y="80367"/>
                </a:lnTo>
                <a:lnTo>
                  <a:pt x="8930" y="98227"/>
                </a:lnTo>
                <a:lnTo>
                  <a:pt x="8930" y="116086"/>
                </a:lnTo>
                <a:lnTo>
                  <a:pt x="8930" y="133945"/>
                </a:lnTo>
                <a:lnTo>
                  <a:pt x="8930" y="151805"/>
                </a:lnTo>
                <a:lnTo>
                  <a:pt x="17860" y="160734"/>
                </a:lnTo>
                <a:lnTo>
                  <a:pt x="17860" y="169664"/>
                </a:lnTo>
                <a:lnTo>
                  <a:pt x="17860" y="169664"/>
                </a:lnTo>
                <a:lnTo>
                  <a:pt x="17860" y="16966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946547" y="6215062"/>
            <a:ext cx="8931" cy="8930"/>
          </a:xfrm>
          <a:custGeom>
            <a:avLst/>
            <a:gdLst/>
            <a:ahLst/>
            <a:cxnLst/>
            <a:rect l="0" t="0" r="0" b="0"/>
            <a:pathLst>
              <a:path w="8931" h="8930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8929"/>
                </a:lnTo>
                <a:lnTo>
                  <a:pt x="8930" y="892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1026914" y="6331148"/>
            <a:ext cx="142876" cy="160735"/>
          </a:xfrm>
          <a:custGeom>
            <a:avLst/>
            <a:gdLst/>
            <a:ahLst/>
            <a:cxnLst/>
            <a:rect l="0" t="0" r="0" b="0"/>
            <a:pathLst>
              <a:path w="142876" h="160735">
                <a:moveTo>
                  <a:pt x="8930" y="26789"/>
                </a:moveTo>
                <a:lnTo>
                  <a:pt x="8930" y="26789"/>
                </a:lnTo>
                <a:lnTo>
                  <a:pt x="0" y="26789"/>
                </a:lnTo>
                <a:lnTo>
                  <a:pt x="0" y="26789"/>
                </a:lnTo>
                <a:lnTo>
                  <a:pt x="8930" y="35718"/>
                </a:lnTo>
                <a:lnTo>
                  <a:pt x="8930" y="53578"/>
                </a:lnTo>
                <a:lnTo>
                  <a:pt x="17860" y="62507"/>
                </a:lnTo>
                <a:lnTo>
                  <a:pt x="26789" y="80367"/>
                </a:lnTo>
                <a:lnTo>
                  <a:pt x="26789" y="98226"/>
                </a:lnTo>
                <a:lnTo>
                  <a:pt x="35719" y="116086"/>
                </a:lnTo>
                <a:lnTo>
                  <a:pt x="35719" y="133945"/>
                </a:lnTo>
                <a:lnTo>
                  <a:pt x="35719" y="142875"/>
                </a:lnTo>
                <a:lnTo>
                  <a:pt x="35719" y="151804"/>
                </a:lnTo>
                <a:lnTo>
                  <a:pt x="35719" y="151804"/>
                </a:lnTo>
                <a:lnTo>
                  <a:pt x="35719" y="160734"/>
                </a:lnTo>
                <a:lnTo>
                  <a:pt x="35719" y="160734"/>
                </a:lnTo>
                <a:lnTo>
                  <a:pt x="35719" y="160734"/>
                </a:lnTo>
                <a:lnTo>
                  <a:pt x="35719" y="160734"/>
                </a:lnTo>
                <a:lnTo>
                  <a:pt x="35719" y="160734"/>
                </a:lnTo>
                <a:lnTo>
                  <a:pt x="35719" y="151804"/>
                </a:lnTo>
                <a:lnTo>
                  <a:pt x="35719" y="142875"/>
                </a:lnTo>
                <a:lnTo>
                  <a:pt x="35719" y="125015"/>
                </a:lnTo>
                <a:lnTo>
                  <a:pt x="44649" y="98226"/>
                </a:lnTo>
                <a:lnTo>
                  <a:pt x="53578" y="71437"/>
                </a:lnTo>
                <a:lnTo>
                  <a:pt x="62508" y="44648"/>
                </a:lnTo>
                <a:lnTo>
                  <a:pt x="71438" y="26789"/>
                </a:lnTo>
                <a:lnTo>
                  <a:pt x="80367" y="17859"/>
                </a:lnTo>
                <a:lnTo>
                  <a:pt x="89297" y="8929"/>
                </a:lnTo>
                <a:lnTo>
                  <a:pt x="98227" y="0"/>
                </a:lnTo>
                <a:lnTo>
                  <a:pt x="98227" y="0"/>
                </a:lnTo>
                <a:lnTo>
                  <a:pt x="107156" y="0"/>
                </a:lnTo>
                <a:lnTo>
                  <a:pt x="116086" y="0"/>
                </a:lnTo>
                <a:lnTo>
                  <a:pt x="125016" y="0"/>
                </a:lnTo>
                <a:lnTo>
                  <a:pt x="125016" y="8929"/>
                </a:lnTo>
                <a:lnTo>
                  <a:pt x="133945" y="26789"/>
                </a:lnTo>
                <a:lnTo>
                  <a:pt x="133945" y="35718"/>
                </a:lnTo>
                <a:lnTo>
                  <a:pt x="133945" y="53578"/>
                </a:lnTo>
                <a:lnTo>
                  <a:pt x="133945" y="71437"/>
                </a:lnTo>
                <a:lnTo>
                  <a:pt x="133945" y="89297"/>
                </a:lnTo>
                <a:lnTo>
                  <a:pt x="133945" y="107156"/>
                </a:lnTo>
                <a:lnTo>
                  <a:pt x="142875" y="125015"/>
                </a:lnTo>
                <a:lnTo>
                  <a:pt x="142875" y="133945"/>
                </a:lnTo>
                <a:lnTo>
                  <a:pt x="142875" y="142875"/>
                </a:lnTo>
                <a:lnTo>
                  <a:pt x="142875" y="151804"/>
                </a:lnTo>
                <a:lnTo>
                  <a:pt x="142875" y="15180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909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036130" cy="1371600"/>
          </a:xfrm>
        </p:spPr>
        <p:txBody>
          <a:bodyPr/>
          <a:lstStyle/>
          <a:p>
            <a:r>
              <a:rPr lang="en-US" dirty="0" smtClean="0"/>
              <a:t>10 Things to consider..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437418" cy="4968834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1 trial must be the standard setup (Control Group).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If the cup isn’t lifted to the top, it doesn’t count.  Remove some washers from the cup.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Check the angle of the blades every trial.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Closer the blades are to the hub, the better!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Tape the crap out of the blades – wiggly blades aren’t awesome.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Don’t forget to time how long it takes to lift the washers.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Each washer has a mass of 14.5 g (average).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Decide who holds the fan right now – Noes Goes!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Every individual must have their own data table.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DIVIDE UP THE LABOR AND WORK QUICKLY </a:t>
            </a:r>
            <a:r>
              <a:rPr lang="en-US" dirty="0" smtClean="0">
                <a:solidFill>
                  <a:srgbClr val="FF0000"/>
                </a:solidFill>
              </a:rPr>
              <a:t>OR YOU WILL NOT FINISH ON TIME. </a:t>
            </a:r>
          </a:p>
        </p:txBody>
      </p:sp>
      <p:sp>
        <p:nvSpPr>
          <p:cNvPr id="4" name="Freeform 3"/>
          <p:cNvSpPr/>
          <p:nvPr/>
        </p:nvSpPr>
        <p:spPr>
          <a:xfrm>
            <a:off x="8206382" y="5813226"/>
            <a:ext cx="35720" cy="1"/>
          </a:xfrm>
          <a:custGeom>
            <a:avLst/>
            <a:gdLst/>
            <a:ahLst/>
            <a:cxnLst/>
            <a:rect l="0" t="0" r="0" b="0"/>
            <a:pathLst>
              <a:path w="35720" h="1">
                <a:moveTo>
                  <a:pt x="35719" y="0"/>
                </a:moveTo>
                <a:lnTo>
                  <a:pt x="26789" y="0"/>
                </a:lnTo>
                <a:lnTo>
                  <a:pt x="26789" y="0"/>
                </a:lnTo>
                <a:lnTo>
                  <a:pt x="17859" y="0"/>
                </a:ln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349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644244" cy="1371600"/>
          </a:xfrm>
        </p:spPr>
        <p:txBody>
          <a:bodyPr/>
          <a:lstStyle/>
          <a:p>
            <a:r>
              <a:rPr lang="en-US" dirty="0" smtClean="0"/>
              <a:t>Control Group set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Angle: </a:t>
            </a:r>
            <a:r>
              <a:rPr lang="en-US" sz="2800" dirty="0" smtClean="0"/>
              <a:t>25 </a:t>
            </a:r>
            <a:r>
              <a:rPr lang="en-US" sz="2800" dirty="0"/>
              <a:t>degrees</a:t>
            </a:r>
          </a:p>
          <a:p>
            <a:r>
              <a:rPr lang="en-US" sz="2800" dirty="0"/>
              <a:t>Length: 11 inches</a:t>
            </a:r>
          </a:p>
          <a:p>
            <a:r>
              <a:rPr lang="en-US" sz="2800" dirty="0"/>
              <a:t># of blades: 4 </a:t>
            </a:r>
          </a:p>
          <a:p>
            <a:r>
              <a:rPr lang="en-US" sz="2800" dirty="0"/>
              <a:t>Shape: 4.25x11inches </a:t>
            </a:r>
            <a:endParaRPr lang="en-US" sz="2800" dirty="0" smtClean="0"/>
          </a:p>
          <a:p>
            <a:r>
              <a:rPr lang="en-US" sz="2800" dirty="0" smtClean="0"/>
              <a:t>Distance </a:t>
            </a:r>
            <a:r>
              <a:rPr lang="en-US" sz="2800" dirty="0"/>
              <a:t>from fan: 50 cm</a:t>
            </a:r>
          </a:p>
          <a:p>
            <a:r>
              <a:rPr lang="en-US" sz="2800" dirty="0"/>
              <a:t>Fan speed: high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966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74"/>
            <a:ext cx="5791200" cy="811799"/>
          </a:xfrm>
        </p:spPr>
        <p:txBody>
          <a:bodyPr/>
          <a:lstStyle/>
          <a:p>
            <a:r>
              <a:rPr lang="en-US" dirty="0" smtClean="0"/>
              <a:t>Symposium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23673"/>
            <a:ext cx="8318665" cy="5838383"/>
          </a:xfrm>
        </p:spPr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goal</a:t>
            </a:r>
            <a:r>
              <a:rPr lang="en-US" dirty="0" smtClean="0"/>
              <a:t> is for you to… </a:t>
            </a:r>
          </a:p>
          <a:p>
            <a:pPr>
              <a:buFont typeface="Wingdings" pitchFamily="2" charset="2"/>
              <a:buChar char="ü"/>
            </a:pPr>
            <a:r>
              <a:rPr lang="en-US" b="0" dirty="0" smtClean="0"/>
              <a:t>share your results with other groups </a:t>
            </a:r>
          </a:p>
          <a:p>
            <a:pPr marL="236538" indent="-236538">
              <a:buFont typeface="Wingdings" pitchFamily="2" charset="2"/>
              <a:buChar char="ü"/>
            </a:pPr>
            <a:r>
              <a:rPr lang="en-US" b="0" dirty="0" smtClean="0"/>
              <a:t>and to allow you to hear what other groups discovered during their experiments.  </a:t>
            </a:r>
          </a:p>
          <a:p>
            <a:pPr marL="236538" indent="-236538">
              <a:buFont typeface="Wingdings" pitchFamily="2" charset="2"/>
              <a:buChar char="ü"/>
            </a:pPr>
            <a:r>
              <a:rPr lang="en-US" b="0" dirty="0" smtClean="0"/>
              <a:t>Help yourself/peers learn about the strongest windmill design. </a:t>
            </a:r>
          </a:p>
          <a:p>
            <a:endParaRPr lang="en-US" dirty="0" smtClean="0"/>
          </a:p>
          <a:p>
            <a:r>
              <a:rPr lang="en-US" dirty="0" smtClean="0"/>
              <a:t>Link to real life: </a:t>
            </a:r>
          </a:p>
          <a:p>
            <a:r>
              <a:rPr lang="en-US" dirty="0" smtClean="0"/>
              <a:t>Engineering firms and research universities like CU host symposiums periodically to share new information with other people in their field.   </a:t>
            </a:r>
          </a:p>
          <a:p>
            <a:endParaRPr lang="en-US" dirty="0" smtClean="0"/>
          </a:p>
          <a:p>
            <a:r>
              <a:rPr lang="en-US" b="0" dirty="0" smtClean="0"/>
              <a:t>“No man is an island.” – John Donne </a:t>
            </a:r>
          </a:p>
          <a:p>
            <a:r>
              <a:rPr lang="en-US" b="0" dirty="0" smtClean="0"/>
              <a:t>“If I have seen further it is by standing on the shoulders of giants.” – Sir Isaac Newton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5791200" cy="906801"/>
          </a:xfrm>
        </p:spPr>
        <p:txBody>
          <a:bodyPr/>
          <a:lstStyle/>
          <a:p>
            <a:r>
              <a:rPr lang="en-US" dirty="0" smtClean="0"/>
              <a:t>Symposium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8850387"/>
              </p:ext>
            </p:extLst>
          </p:nvPr>
        </p:nvGraphicFramePr>
        <p:xfrm>
          <a:off x="457200" y="1230086"/>
          <a:ext cx="7620000" cy="239776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3390405"/>
                <a:gridCol w="1341912"/>
                <a:gridCol w="1448789"/>
                <a:gridCol w="143889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Design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Max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# of washers lifted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Seconds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Power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7200" y="4468761"/>
            <a:ext cx="793758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4950" indent="-234950">
              <a:buFont typeface="Wingdings" pitchFamily="2" charset="2"/>
              <a:buChar char="ü"/>
            </a:pPr>
            <a:r>
              <a:rPr lang="en-US" sz="2400" dirty="0" smtClean="0"/>
              <a:t>What were the challenges you encountered when testing the windmills?  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 smtClean="0"/>
              <a:t>How did you overcome them ? </a:t>
            </a:r>
          </a:p>
          <a:p>
            <a:pPr marL="287338" indent="-287338">
              <a:buFont typeface="Wingdings" pitchFamily="2" charset="2"/>
              <a:buChar char="ü"/>
            </a:pPr>
            <a:r>
              <a:rPr lang="en-US" sz="2400" b="1" dirty="0" smtClean="0"/>
              <a:t>What advice you can offer to fellow students when creating a windmill?</a:t>
            </a:r>
            <a:endParaRPr lang="en-US" sz="2400" b="1" dirty="0"/>
          </a:p>
        </p:txBody>
      </p:sp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0326983"/>
              </p:ext>
            </p:extLst>
          </p:nvPr>
        </p:nvGraphicFramePr>
        <p:xfrm>
          <a:off x="156812" y="1056232"/>
          <a:ext cx="8538358" cy="28346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985307"/>
                <a:gridCol w="1570170"/>
                <a:gridCol w="1503639"/>
                <a:gridCol w="1479242"/>
              </a:tblGrid>
              <a:tr h="91440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Design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/>
                        <a:t># of Washers Lifted 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Seconds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Power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64008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1..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2..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3..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do /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Turn in Bubble Lab to the homework basket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Pick up graded podcast notes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Update Planner: See assignments board!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Answer this question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dirty="0" smtClean="0"/>
              <a:t>Today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Warm-up question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Read windmill article – review controlled experiments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Begin windmill lab</a:t>
            </a:r>
          </a:p>
          <a:p>
            <a:r>
              <a:rPr lang="en-US" dirty="0" smtClean="0"/>
              <a:t>Homework: finish Questions 1-8 on Windmill Lab (includes procedures)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37243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881" y="11875"/>
            <a:ext cx="5791200" cy="90680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Symposium – Block 4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4318747"/>
              </p:ext>
            </p:extLst>
          </p:nvPr>
        </p:nvGraphicFramePr>
        <p:xfrm>
          <a:off x="201881" y="937479"/>
          <a:ext cx="8538358" cy="53949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985307"/>
                <a:gridCol w="1570170"/>
                <a:gridCol w="1503639"/>
                <a:gridCol w="1479242"/>
              </a:tblGrid>
              <a:tr h="91440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Design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/>
                        <a:t>Mass of </a:t>
                      </a:r>
                      <a:r>
                        <a:rPr lang="en-US" sz="1800" baseline="0" dirty="0" smtClean="0"/>
                        <a:t>washers lifted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Seconds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Power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64008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1..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2..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3..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4..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5..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.133</a:t>
                      </a:r>
                      <a:r>
                        <a:rPr lang="en-US" baseline="0" dirty="0" smtClean="0"/>
                        <a:t> W</a:t>
                      </a:r>
                      <a:endParaRPr lang="en-US" dirty="0"/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6..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.087</a:t>
                      </a:r>
                      <a:r>
                        <a:rPr lang="en-US" baseline="0" dirty="0" smtClean="0"/>
                        <a:t> W</a:t>
                      </a:r>
                      <a:endParaRPr lang="en-US" dirty="0"/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7..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Freeform 2"/>
          <p:cNvSpPr/>
          <p:nvPr/>
        </p:nvSpPr>
        <p:spPr>
          <a:xfrm>
            <a:off x="750094" y="2000250"/>
            <a:ext cx="26790" cy="276821"/>
          </a:xfrm>
          <a:custGeom>
            <a:avLst/>
            <a:gdLst/>
            <a:ahLst/>
            <a:cxnLst/>
            <a:rect l="0" t="0" r="0" b="0"/>
            <a:pathLst>
              <a:path w="26790" h="27682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0" y="8929"/>
                </a:lnTo>
                <a:lnTo>
                  <a:pt x="0" y="26789"/>
                </a:lnTo>
                <a:lnTo>
                  <a:pt x="8930" y="44648"/>
                </a:lnTo>
                <a:lnTo>
                  <a:pt x="8930" y="62508"/>
                </a:lnTo>
                <a:lnTo>
                  <a:pt x="8930" y="89297"/>
                </a:lnTo>
                <a:lnTo>
                  <a:pt x="17859" y="116086"/>
                </a:lnTo>
                <a:lnTo>
                  <a:pt x="17859" y="142875"/>
                </a:lnTo>
                <a:lnTo>
                  <a:pt x="26789" y="169664"/>
                </a:lnTo>
                <a:lnTo>
                  <a:pt x="26789" y="196453"/>
                </a:lnTo>
                <a:lnTo>
                  <a:pt x="26789" y="214312"/>
                </a:lnTo>
                <a:lnTo>
                  <a:pt x="26789" y="232172"/>
                </a:lnTo>
                <a:lnTo>
                  <a:pt x="26789" y="250031"/>
                </a:lnTo>
                <a:lnTo>
                  <a:pt x="26789" y="258961"/>
                </a:lnTo>
                <a:lnTo>
                  <a:pt x="26789" y="267890"/>
                </a:lnTo>
                <a:lnTo>
                  <a:pt x="26789" y="276820"/>
                </a:lnTo>
                <a:lnTo>
                  <a:pt x="26789" y="276820"/>
                </a:lnTo>
                <a:lnTo>
                  <a:pt x="26789" y="276820"/>
                </a:lnTo>
                <a:lnTo>
                  <a:pt x="26789" y="27682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803672" y="1982390"/>
            <a:ext cx="62509" cy="303611"/>
          </a:xfrm>
          <a:custGeom>
            <a:avLst/>
            <a:gdLst/>
            <a:ahLst/>
            <a:cxnLst/>
            <a:rect l="0" t="0" r="0" b="0"/>
            <a:pathLst>
              <a:path w="62509" h="30361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17860"/>
                </a:lnTo>
                <a:lnTo>
                  <a:pt x="0" y="26789"/>
                </a:lnTo>
                <a:lnTo>
                  <a:pt x="8930" y="44649"/>
                </a:lnTo>
                <a:lnTo>
                  <a:pt x="8930" y="71438"/>
                </a:lnTo>
                <a:lnTo>
                  <a:pt x="17859" y="98227"/>
                </a:lnTo>
                <a:lnTo>
                  <a:pt x="17859" y="133946"/>
                </a:lnTo>
                <a:lnTo>
                  <a:pt x="26789" y="169664"/>
                </a:lnTo>
                <a:lnTo>
                  <a:pt x="26789" y="205383"/>
                </a:lnTo>
                <a:lnTo>
                  <a:pt x="35719" y="232172"/>
                </a:lnTo>
                <a:lnTo>
                  <a:pt x="35719" y="250032"/>
                </a:lnTo>
                <a:lnTo>
                  <a:pt x="44648" y="267891"/>
                </a:lnTo>
                <a:lnTo>
                  <a:pt x="53578" y="285750"/>
                </a:lnTo>
                <a:lnTo>
                  <a:pt x="53578" y="294680"/>
                </a:lnTo>
                <a:lnTo>
                  <a:pt x="53578" y="294680"/>
                </a:lnTo>
                <a:lnTo>
                  <a:pt x="62508" y="303610"/>
                </a:lnTo>
                <a:lnTo>
                  <a:pt x="62508" y="303610"/>
                </a:lnTo>
                <a:lnTo>
                  <a:pt x="62508" y="294680"/>
                </a:lnTo>
                <a:lnTo>
                  <a:pt x="62508" y="294680"/>
                </a:lnTo>
                <a:lnTo>
                  <a:pt x="62508" y="29468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696516" y="2089547"/>
            <a:ext cx="241102" cy="71438"/>
          </a:xfrm>
          <a:custGeom>
            <a:avLst/>
            <a:gdLst/>
            <a:ahLst/>
            <a:cxnLst/>
            <a:rect l="0" t="0" r="0" b="0"/>
            <a:pathLst>
              <a:path w="241102" h="71438">
                <a:moveTo>
                  <a:pt x="0" y="71437"/>
                </a:moveTo>
                <a:lnTo>
                  <a:pt x="0" y="71437"/>
                </a:lnTo>
                <a:lnTo>
                  <a:pt x="0" y="62507"/>
                </a:lnTo>
                <a:lnTo>
                  <a:pt x="8929" y="62507"/>
                </a:lnTo>
                <a:lnTo>
                  <a:pt x="17859" y="53578"/>
                </a:lnTo>
                <a:lnTo>
                  <a:pt x="44648" y="44648"/>
                </a:lnTo>
                <a:lnTo>
                  <a:pt x="71437" y="35718"/>
                </a:lnTo>
                <a:lnTo>
                  <a:pt x="107156" y="26789"/>
                </a:lnTo>
                <a:lnTo>
                  <a:pt x="133945" y="26789"/>
                </a:lnTo>
                <a:lnTo>
                  <a:pt x="160734" y="17859"/>
                </a:lnTo>
                <a:lnTo>
                  <a:pt x="187523" y="8929"/>
                </a:lnTo>
                <a:lnTo>
                  <a:pt x="205383" y="0"/>
                </a:lnTo>
                <a:lnTo>
                  <a:pt x="223242" y="0"/>
                </a:lnTo>
                <a:lnTo>
                  <a:pt x="232172" y="0"/>
                </a:lnTo>
                <a:lnTo>
                  <a:pt x="241101" y="0"/>
                </a:lnTo>
                <a:lnTo>
                  <a:pt x="241101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696516" y="2169914"/>
            <a:ext cx="241102" cy="62509"/>
          </a:xfrm>
          <a:custGeom>
            <a:avLst/>
            <a:gdLst/>
            <a:ahLst/>
            <a:cxnLst/>
            <a:rect l="0" t="0" r="0" b="0"/>
            <a:pathLst>
              <a:path w="241102" h="62509">
                <a:moveTo>
                  <a:pt x="0" y="62508"/>
                </a:moveTo>
                <a:lnTo>
                  <a:pt x="0" y="62508"/>
                </a:lnTo>
                <a:lnTo>
                  <a:pt x="0" y="53578"/>
                </a:lnTo>
                <a:lnTo>
                  <a:pt x="17859" y="44648"/>
                </a:lnTo>
                <a:lnTo>
                  <a:pt x="35718" y="35719"/>
                </a:lnTo>
                <a:lnTo>
                  <a:pt x="62508" y="26789"/>
                </a:lnTo>
                <a:lnTo>
                  <a:pt x="89297" y="17859"/>
                </a:lnTo>
                <a:lnTo>
                  <a:pt x="125015" y="8930"/>
                </a:lnTo>
                <a:lnTo>
                  <a:pt x="151804" y="8930"/>
                </a:lnTo>
                <a:lnTo>
                  <a:pt x="178593" y="0"/>
                </a:lnTo>
                <a:lnTo>
                  <a:pt x="205383" y="0"/>
                </a:lnTo>
                <a:lnTo>
                  <a:pt x="223242" y="0"/>
                </a:lnTo>
                <a:lnTo>
                  <a:pt x="232172" y="0"/>
                </a:lnTo>
                <a:lnTo>
                  <a:pt x="241101" y="0"/>
                </a:lnTo>
                <a:lnTo>
                  <a:pt x="241101" y="0"/>
                </a:lnTo>
                <a:lnTo>
                  <a:pt x="241101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053703" y="2107406"/>
            <a:ext cx="107157" cy="142876"/>
          </a:xfrm>
          <a:custGeom>
            <a:avLst/>
            <a:gdLst/>
            <a:ahLst/>
            <a:cxnLst/>
            <a:rect l="0" t="0" r="0" b="0"/>
            <a:pathLst>
              <a:path w="107157" h="142876">
                <a:moveTo>
                  <a:pt x="80367" y="26789"/>
                </a:moveTo>
                <a:lnTo>
                  <a:pt x="71438" y="17859"/>
                </a:lnTo>
                <a:lnTo>
                  <a:pt x="71438" y="17859"/>
                </a:lnTo>
                <a:lnTo>
                  <a:pt x="71438" y="8930"/>
                </a:lnTo>
                <a:lnTo>
                  <a:pt x="71438" y="8930"/>
                </a:lnTo>
                <a:lnTo>
                  <a:pt x="71438" y="0"/>
                </a:lnTo>
                <a:lnTo>
                  <a:pt x="62508" y="0"/>
                </a:lnTo>
                <a:lnTo>
                  <a:pt x="53578" y="8930"/>
                </a:lnTo>
                <a:lnTo>
                  <a:pt x="44649" y="8930"/>
                </a:lnTo>
                <a:lnTo>
                  <a:pt x="35719" y="17859"/>
                </a:lnTo>
                <a:lnTo>
                  <a:pt x="17860" y="35719"/>
                </a:lnTo>
                <a:lnTo>
                  <a:pt x="8930" y="53578"/>
                </a:lnTo>
                <a:lnTo>
                  <a:pt x="0" y="80367"/>
                </a:lnTo>
                <a:lnTo>
                  <a:pt x="0" y="98227"/>
                </a:lnTo>
                <a:lnTo>
                  <a:pt x="0" y="116086"/>
                </a:lnTo>
                <a:lnTo>
                  <a:pt x="8930" y="133945"/>
                </a:lnTo>
                <a:lnTo>
                  <a:pt x="17860" y="142875"/>
                </a:lnTo>
                <a:lnTo>
                  <a:pt x="35719" y="142875"/>
                </a:lnTo>
                <a:lnTo>
                  <a:pt x="53578" y="142875"/>
                </a:lnTo>
                <a:lnTo>
                  <a:pt x="71438" y="133945"/>
                </a:lnTo>
                <a:lnTo>
                  <a:pt x="89297" y="125016"/>
                </a:lnTo>
                <a:lnTo>
                  <a:pt x="98227" y="116086"/>
                </a:lnTo>
                <a:lnTo>
                  <a:pt x="107156" y="98227"/>
                </a:lnTo>
                <a:lnTo>
                  <a:pt x="107156" y="80367"/>
                </a:lnTo>
                <a:lnTo>
                  <a:pt x="107156" y="62508"/>
                </a:lnTo>
                <a:lnTo>
                  <a:pt x="98227" y="53578"/>
                </a:lnTo>
                <a:lnTo>
                  <a:pt x="89297" y="44648"/>
                </a:lnTo>
                <a:lnTo>
                  <a:pt x="80367" y="35719"/>
                </a:lnTo>
                <a:lnTo>
                  <a:pt x="80367" y="35719"/>
                </a:lnTo>
                <a:lnTo>
                  <a:pt x="71438" y="26789"/>
                </a:lnTo>
                <a:lnTo>
                  <a:pt x="71438" y="26789"/>
                </a:lnTo>
                <a:lnTo>
                  <a:pt x="71438" y="2678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1241227" y="1991320"/>
            <a:ext cx="80368" cy="294681"/>
          </a:xfrm>
          <a:custGeom>
            <a:avLst/>
            <a:gdLst/>
            <a:ahLst/>
            <a:cxnLst/>
            <a:rect l="0" t="0" r="0" b="0"/>
            <a:pathLst>
              <a:path w="80368" h="294681">
                <a:moveTo>
                  <a:pt x="80367" y="44649"/>
                </a:moveTo>
                <a:lnTo>
                  <a:pt x="80367" y="35719"/>
                </a:lnTo>
                <a:lnTo>
                  <a:pt x="80367" y="35719"/>
                </a:lnTo>
                <a:lnTo>
                  <a:pt x="80367" y="26789"/>
                </a:lnTo>
                <a:lnTo>
                  <a:pt x="80367" y="17859"/>
                </a:lnTo>
                <a:lnTo>
                  <a:pt x="71437" y="8930"/>
                </a:lnTo>
                <a:lnTo>
                  <a:pt x="71437" y="0"/>
                </a:lnTo>
                <a:lnTo>
                  <a:pt x="62507" y="0"/>
                </a:lnTo>
                <a:lnTo>
                  <a:pt x="53578" y="8930"/>
                </a:lnTo>
                <a:lnTo>
                  <a:pt x="44648" y="8930"/>
                </a:lnTo>
                <a:lnTo>
                  <a:pt x="26789" y="17859"/>
                </a:lnTo>
                <a:lnTo>
                  <a:pt x="17859" y="35719"/>
                </a:lnTo>
                <a:lnTo>
                  <a:pt x="8929" y="53578"/>
                </a:lnTo>
                <a:lnTo>
                  <a:pt x="8929" y="80367"/>
                </a:lnTo>
                <a:lnTo>
                  <a:pt x="0" y="107156"/>
                </a:lnTo>
                <a:lnTo>
                  <a:pt x="0" y="133945"/>
                </a:lnTo>
                <a:lnTo>
                  <a:pt x="8929" y="169664"/>
                </a:lnTo>
                <a:lnTo>
                  <a:pt x="17859" y="196453"/>
                </a:lnTo>
                <a:lnTo>
                  <a:pt x="26789" y="223242"/>
                </a:lnTo>
                <a:lnTo>
                  <a:pt x="35718" y="250031"/>
                </a:lnTo>
                <a:lnTo>
                  <a:pt x="44648" y="258961"/>
                </a:lnTo>
                <a:lnTo>
                  <a:pt x="53578" y="276820"/>
                </a:lnTo>
                <a:lnTo>
                  <a:pt x="53578" y="285750"/>
                </a:lnTo>
                <a:lnTo>
                  <a:pt x="53578" y="294680"/>
                </a:lnTo>
                <a:lnTo>
                  <a:pt x="53578" y="294680"/>
                </a:lnTo>
                <a:lnTo>
                  <a:pt x="53578" y="294680"/>
                </a:lnTo>
                <a:lnTo>
                  <a:pt x="53578" y="29468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205508" y="2178844"/>
            <a:ext cx="160735" cy="35719"/>
          </a:xfrm>
          <a:custGeom>
            <a:avLst/>
            <a:gdLst/>
            <a:ahLst/>
            <a:cxnLst/>
            <a:rect l="0" t="0" r="0" b="0"/>
            <a:pathLst>
              <a:path w="160735" h="35719">
                <a:moveTo>
                  <a:pt x="0" y="35718"/>
                </a:moveTo>
                <a:lnTo>
                  <a:pt x="0" y="35718"/>
                </a:lnTo>
                <a:lnTo>
                  <a:pt x="0" y="35718"/>
                </a:lnTo>
                <a:lnTo>
                  <a:pt x="8930" y="26789"/>
                </a:lnTo>
                <a:lnTo>
                  <a:pt x="17859" y="17859"/>
                </a:lnTo>
                <a:lnTo>
                  <a:pt x="35719" y="17859"/>
                </a:lnTo>
                <a:lnTo>
                  <a:pt x="53578" y="8929"/>
                </a:lnTo>
                <a:lnTo>
                  <a:pt x="71437" y="8929"/>
                </a:lnTo>
                <a:lnTo>
                  <a:pt x="89297" y="8929"/>
                </a:lnTo>
                <a:lnTo>
                  <a:pt x="116086" y="0"/>
                </a:lnTo>
                <a:lnTo>
                  <a:pt x="125015" y="0"/>
                </a:lnTo>
                <a:lnTo>
                  <a:pt x="142875" y="0"/>
                </a:lnTo>
                <a:lnTo>
                  <a:pt x="151805" y="0"/>
                </a:lnTo>
                <a:lnTo>
                  <a:pt x="160734" y="0"/>
                </a:lnTo>
                <a:lnTo>
                  <a:pt x="160734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500188" y="2027039"/>
            <a:ext cx="178594" cy="241102"/>
          </a:xfrm>
          <a:custGeom>
            <a:avLst/>
            <a:gdLst/>
            <a:ahLst/>
            <a:cxnLst/>
            <a:rect l="0" t="0" r="0" b="0"/>
            <a:pathLst>
              <a:path w="178594" h="241102">
                <a:moveTo>
                  <a:pt x="8929" y="0"/>
                </a:move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26789"/>
                </a:lnTo>
                <a:lnTo>
                  <a:pt x="8929" y="44648"/>
                </a:lnTo>
                <a:lnTo>
                  <a:pt x="8929" y="62508"/>
                </a:lnTo>
                <a:lnTo>
                  <a:pt x="17859" y="89297"/>
                </a:lnTo>
                <a:lnTo>
                  <a:pt x="26789" y="116086"/>
                </a:lnTo>
                <a:lnTo>
                  <a:pt x="26789" y="151805"/>
                </a:lnTo>
                <a:lnTo>
                  <a:pt x="35718" y="169664"/>
                </a:lnTo>
                <a:lnTo>
                  <a:pt x="44648" y="196453"/>
                </a:lnTo>
                <a:lnTo>
                  <a:pt x="44648" y="205383"/>
                </a:lnTo>
                <a:lnTo>
                  <a:pt x="44648" y="223242"/>
                </a:lnTo>
                <a:lnTo>
                  <a:pt x="53578" y="223242"/>
                </a:lnTo>
                <a:lnTo>
                  <a:pt x="53578" y="232172"/>
                </a:lnTo>
                <a:lnTo>
                  <a:pt x="53578" y="232172"/>
                </a:lnTo>
                <a:lnTo>
                  <a:pt x="53578" y="232172"/>
                </a:lnTo>
                <a:lnTo>
                  <a:pt x="53578" y="223242"/>
                </a:lnTo>
                <a:lnTo>
                  <a:pt x="53578" y="214312"/>
                </a:lnTo>
                <a:lnTo>
                  <a:pt x="53578" y="196453"/>
                </a:lnTo>
                <a:lnTo>
                  <a:pt x="53578" y="169664"/>
                </a:lnTo>
                <a:lnTo>
                  <a:pt x="53578" y="142875"/>
                </a:lnTo>
                <a:lnTo>
                  <a:pt x="62507" y="125015"/>
                </a:lnTo>
                <a:lnTo>
                  <a:pt x="80367" y="116086"/>
                </a:lnTo>
                <a:lnTo>
                  <a:pt x="98226" y="116086"/>
                </a:lnTo>
                <a:lnTo>
                  <a:pt x="125015" y="116086"/>
                </a:lnTo>
                <a:lnTo>
                  <a:pt x="142875" y="125015"/>
                </a:lnTo>
                <a:lnTo>
                  <a:pt x="160734" y="133945"/>
                </a:lnTo>
                <a:lnTo>
                  <a:pt x="169664" y="151805"/>
                </a:lnTo>
                <a:lnTo>
                  <a:pt x="178593" y="169664"/>
                </a:lnTo>
                <a:lnTo>
                  <a:pt x="178593" y="178594"/>
                </a:lnTo>
                <a:lnTo>
                  <a:pt x="169664" y="196453"/>
                </a:lnTo>
                <a:lnTo>
                  <a:pt x="160734" y="214312"/>
                </a:lnTo>
                <a:lnTo>
                  <a:pt x="142875" y="223242"/>
                </a:lnTo>
                <a:lnTo>
                  <a:pt x="133945" y="232172"/>
                </a:lnTo>
                <a:lnTo>
                  <a:pt x="116085" y="241101"/>
                </a:lnTo>
                <a:lnTo>
                  <a:pt x="98226" y="241101"/>
                </a:lnTo>
                <a:lnTo>
                  <a:pt x="80367" y="241101"/>
                </a:lnTo>
                <a:lnTo>
                  <a:pt x="62507" y="232172"/>
                </a:lnTo>
                <a:lnTo>
                  <a:pt x="53578" y="232172"/>
                </a:lnTo>
                <a:lnTo>
                  <a:pt x="44648" y="223242"/>
                </a:lnTo>
                <a:lnTo>
                  <a:pt x="44648" y="223242"/>
                </a:lnTo>
                <a:lnTo>
                  <a:pt x="44648" y="22324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1714500" y="2044898"/>
            <a:ext cx="71439" cy="250032"/>
          </a:xfrm>
          <a:custGeom>
            <a:avLst/>
            <a:gdLst/>
            <a:ahLst/>
            <a:cxnLst/>
            <a:rect l="0" t="0" r="0" b="0"/>
            <a:pathLst>
              <a:path w="71439" h="250032">
                <a:moveTo>
                  <a:pt x="0" y="0"/>
                </a:move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8930" y="17860"/>
                </a:lnTo>
                <a:lnTo>
                  <a:pt x="8930" y="35719"/>
                </a:lnTo>
                <a:lnTo>
                  <a:pt x="17859" y="53578"/>
                </a:lnTo>
                <a:lnTo>
                  <a:pt x="26789" y="80367"/>
                </a:lnTo>
                <a:lnTo>
                  <a:pt x="26789" y="107156"/>
                </a:lnTo>
                <a:lnTo>
                  <a:pt x="35719" y="133946"/>
                </a:lnTo>
                <a:lnTo>
                  <a:pt x="44648" y="160735"/>
                </a:lnTo>
                <a:lnTo>
                  <a:pt x="44648" y="178594"/>
                </a:lnTo>
                <a:lnTo>
                  <a:pt x="53578" y="205383"/>
                </a:lnTo>
                <a:lnTo>
                  <a:pt x="53578" y="214313"/>
                </a:lnTo>
                <a:lnTo>
                  <a:pt x="62508" y="232172"/>
                </a:lnTo>
                <a:lnTo>
                  <a:pt x="62508" y="232172"/>
                </a:lnTo>
                <a:lnTo>
                  <a:pt x="71438" y="241102"/>
                </a:lnTo>
                <a:lnTo>
                  <a:pt x="71438" y="250031"/>
                </a:lnTo>
                <a:lnTo>
                  <a:pt x="71438" y="250031"/>
                </a:lnTo>
                <a:lnTo>
                  <a:pt x="71438" y="25003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821656" y="2143125"/>
            <a:ext cx="205384" cy="142876"/>
          </a:xfrm>
          <a:custGeom>
            <a:avLst/>
            <a:gdLst/>
            <a:ahLst/>
            <a:cxnLst/>
            <a:rect l="0" t="0" r="0" b="0"/>
            <a:pathLst>
              <a:path w="205384" h="142876">
                <a:moveTo>
                  <a:pt x="98227" y="35719"/>
                </a:moveTo>
                <a:lnTo>
                  <a:pt x="98227" y="26789"/>
                </a:lnTo>
                <a:lnTo>
                  <a:pt x="98227" y="26789"/>
                </a:lnTo>
                <a:lnTo>
                  <a:pt x="98227" y="26789"/>
                </a:lnTo>
                <a:lnTo>
                  <a:pt x="98227" y="17859"/>
                </a:lnTo>
                <a:lnTo>
                  <a:pt x="98227" y="8929"/>
                </a:lnTo>
                <a:lnTo>
                  <a:pt x="89297" y="0"/>
                </a:lnTo>
                <a:lnTo>
                  <a:pt x="80367" y="0"/>
                </a:lnTo>
                <a:lnTo>
                  <a:pt x="71438" y="0"/>
                </a:lnTo>
                <a:lnTo>
                  <a:pt x="62508" y="0"/>
                </a:lnTo>
                <a:lnTo>
                  <a:pt x="44649" y="8929"/>
                </a:lnTo>
                <a:lnTo>
                  <a:pt x="35719" y="26789"/>
                </a:lnTo>
                <a:lnTo>
                  <a:pt x="17860" y="44648"/>
                </a:lnTo>
                <a:lnTo>
                  <a:pt x="8930" y="71437"/>
                </a:lnTo>
                <a:lnTo>
                  <a:pt x="0" y="89297"/>
                </a:lnTo>
                <a:lnTo>
                  <a:pt x="0" y="116086"/>
                </a:lnTo>
                <a:lnTo>
                  <a:pt x="0" y="125015"/>
                </a:lnTo>
                <a:lnTo>
                  <a:pt x="8930" y="133945"/>
                </a:lnTo>
                <a:lnTo>
                  <a:pt x="26789" y="142875"/>
                </a:lnTo>
                <a:lnTo>
                  <a:pt x="44649" y="133945"/>
                </a:lnTo>
                <a:lnTo>
                  <a:pt x="62508" y="133945"/>
                </a:lnTo>
                <a:lnTo>
                  <a:pt x="80367" y="125015"/>
                </a:lnTo>
                <a:lnTo>
                  <a:pt x="89297" y="107156"/>
                </a:lnTo>
                <a:lnTo>
                  <a:pt x="107157" y="98226"/>
                </a:lnTo>
                <a:lnTo>
                  <a:pt x="107157" y="80367"/>
                </a:lnTo>
                <a:lnTo>
                  <a:pt x="116086" y="62508"/>
                </a:lnTo>
                <a:lnTo>
                  <a:pt x="116086" y="44648"/>
                </a:lnTo>
                <a:lnTo>
                  <a:pt x="107157" y="26789"/>
                </a:lnTo>
                <a:lnTo>
                  <a:pt x="107157" y="17859"/>
                </a:lnTo>
                <a:lnTo>
                  <a:pt x="98227" y="17859"/>
                </a:lnTo>
                <a:lnTo>
                  <a:pt x="98227" y="17859"/>
                </a:lnTo>
                <a:lnTo>
                  <a:pt x="98227" y="26789"/>
                </a:lnTo>
                <a:lnTo>
                  <a:pt x="107157" y="35719"/>
                </a:lnTo>
                <a:lnTo>
                  <a:pt x="107157" y="53578"/>
                </a:lnTo>
                <a:lnTo>
                  <a:pt x="116086" y="71437"/>
                </a:lnTo>
                <a:lnTo>
                  <a:pt x="125016" y="89297"/>
                </a:lnTo>
                <a:lnTo>
                  <a:pt x="142875" y="98226"/>
                </a:lnTo>
                <a:lnTo>
                  <a:pt x="151805" y="107156"/>
                </a:lnTo>
                <a:lnTo>
                  <a:pt x="169664" y="116086"/>
                </a:lnTo>
                <a:lnTo>
                  <a:pt x="187524" y="125015"/>
                </a:lnTo>
                <a:lnTo>
                  <a:pt x="196453" y="125015"/>
                </a:lnTo>
                <a:lnTo>
                  <a:pt x="205383" y="125015"/>
                </a:lnTo>
                <a:lnTo>
                  <a:pt x="205383" y="12501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2044898" y="2062758"/>
            <a:ext cx="187525" cy="241102"/>
          </a:xfrm>
          <a:custGeom>
            <a:avLst/>
            <a:gdLst/>
            <a:ahLst/>
            <a:cxnLst/>
            <a:rect l="0" t="0" r="0" b="0"/>
            <a:pathLst>
              <a:path w="187525" h="241102">
                <a:moveTo>
                  <a:pt x="125016" y="142875"/>
                </a:moveTo>
                <a:lnTo>
                  <a:pt x="125016" y="142875"/>
                </a:lnTo>
                <a:lnTo>
                  <a:pt x="125016" y="133945"/>
                </a:lnTo>
                <a:lnTo>
                  <a:pt x="125016" y="133945"/>
                </a:lnTo>
                <a:lnTo>
                  <a:pt x="133946" y="125015"/>
                </a:lnTo>
                <a:lnTo>
                  <a:pt x="133946" y="116086"/>
                </a:lnTo>
                <a:lnTo>
                  <a:pt x="133946" y="116086"/>
                </a:lnTo>
                <a:lnTo>
                  <a:pt x="125016" y="107156"/>
                </a:lnTo>
                <a:lnTo>
                  <a:pt x="125016" y="98226"/>
                </a:lnTo>
                <a:lnTo>
                  <a:pt x="107157" y="89296"/>
                </a:lnTo>
                <a:lnTo>
                  <a:pt x="98227" y="89296"/>
                </a:lnTo>
                <a:lnTo>
                  <a:pt x="80368" y="98226"/>
                </a:lnTo>
                <a:lnTo>
                  <a:pt x="62508" y="107156"/>
                </a:lnTo>
                <a:lnTo>
                  <a:pt x="44649" y="116086"/>
                </a:lnTo>
                <a:lnTo>
                  <a:pt x="35719" y="142875"/>
                </a:lnTo>
                <a:lnTo>
                  <a:pt x="17860" y="160734"/>
                </a:lnTo>
                <a:lnTo>
                  <a:pt x="8930" y="187523"/>
                </a:lnTo>
                <a:lnTo>
                  <a:pt x="0" y="205382"/>
                </a:lnTo>
                <a:lnTo>
                  <a:pt x="8930" y="223242"/>
                </a:lnTo>
                <a:lnTo>
                  <a:pt x="17860" y="232171"/>
                </a:lnTo>
                <a:lnTo>
                  <a:pt x="35719" y="232171"/>
                </a:lnTo>
                <a:lnTo>
                  <a:pt x="53579" y="232171"/>
                </a:lnTo>
                <a:lnTo>
                  <a:pt x="80368" y="232171"/>
                </a:lnTo>
                <a:lnTo>
                  <a:pt x="98227" y="214312"/>
                </a:lnTo>
                <a:lnTo>
                  <a:pt x="107157" y="205382"/>
                </a:lnTo>
                <a:lnTo>
                  <a:pt x="125016" y="196453"/>
                </a:lnTo>
                <a:lnTo>
                  <a:pt x="133946" y="178593"/>
                </a:lnTo>
                <a:lnTo>
                  <a:pt x="133946" y="160734"/>
                </a:lnTo>
                <a:lnTo>
                  <a:pt x="142875" y="142875"/>
                </a:lnTo>
                <a:lnTo>
                  <a:pt x="142875" y="116086"/>
                </a:lnTo>
                <a:lnTo>
                  <a:pt x="133946" y="89296"/>
                </a:lnTo>
                <a:lnTo>
                  <a:pt x="133946" y="62507"/>
                </a:lnTo>
                <a:lnTo>
                  <a:pt x="125016" y="35718"/>
                </a:lnTo>
                <a:lnTo>
                  <a:pt x="116086" y="17859"/>
                </a:lnTo>
                <a:lnTo>
                  <a:pt x="107157" y="8929"/>
                </a:lnTo>
                <a:lnTo>
                  <a:pt x="107157" y="0"/>
                </a:lnTo>
                <a:lnTo>
                  <a:pt x="107157" y="8929"/>
                </a:lnTo>
                <a:lnTo>
                  <a:pt x="107157" y="17859"/>
                </a:lnTo>
                <a:lnTo>
                  <a:pt x="107157" y="35718"/>
                </a:lnTo>
                <a:lnTo>
                  <a:pt x="116086" y="62507"/>
                </a:lnTo>
                <a:lnTo>
                  <a:pt x="125016" y="89296"/>
                </a:lnTo>
                <a:lnTo>
                  <a:pt x="133946" y="125015"/>
                </a:lnTo>
                <a:lnTo>
                  <a:pt x="151805" y="160734"/>
                </a:lnTo>
                <a:lnTo>
                  <a:pt x="160735" y="187523"/>
                </a:lnTo>
                <a:lnTo>
                  <a:pt x="160735" y="214312"/>
                </a:lnTo>
                <a:lnTo>
                  <a:pt x="169665" y="232171"/>
                </a:lnTo>
                <a:lnTo>
                  <a:pt x="169665" y="241101"/>
                </a:lnTo>
                <a:lnTo>
                  <a:pt x="178594" y="241101"/>
                </a:lnTo>
                <a:lnTo>
                  <a:pt x="178594" y="241101"/>
                </a:lnTo>
                <a:lnTo>
                  <a:pt x="187524" y="241101"/>
                </a:lnTo>
                <a:lnTo>
                  <a:pt x="187524" y="241101"/>
                </a:lnTo>
                <a:lnTo>
                  <a:pt x="187524" y="241101"/>
                </a:lnTo>
                <a:lnTo>
                  <a:pt x="187524" y="24110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2250281" y="2160984"/>
            <a:ext cx="125017" cy="151806"/>
          </a:xfrm>
          <a:custGeom>
            <a:avLst/>
            <a:gdLst/>
            <a:ahLst/>
            <a:cxnLst/>
            <a:rect l="0" t="0" r="0" b="0"/>
            <a:pathLst>
              <a:path w="125017" h="151806">
                <a:moveTo>
                  <a:pt x="17860" y="62508"/>
                </a:moveTo>
                <a:lnTo>
                  <a:pt x="17860" y="62508"/>
                </a:lnTo>
                <a:lnTo>
                  <a:pt x="17860" y="62508"/>
                </a:lnTo>
                <a:lnTo>
                  <a:pt x="17860" y="62508"/>
                </a:lnTo>
                <a:lnTo>
                  <a:pt x="26789" y="62508"/>
                </a:lnTo>
                <a:lnTo>
                  <a:pt x="35719" y="62508"/>
                </a:lnTo>
                <a:lnTo>
                  <a:pt x="53578" y="62508"/>
                </a:lnTo>
                <a:lnTo>
                  <a:pt x="62508" y="62508"/>
                </a:lnTo>
                <a:lnTo>
                  <a:pt x="80367" y="62508"/>
                </a:lnTo>
                <a:lnTo>
                  <a:pt x="89297" y="62508"/>
                </a:lnTo>
                <a:lnTo>
                  <a:pt x="107157" y="62508"/>
                </a:lnTo>
                <a:lnTo>
                  <a:pt x="116086" y="53578"/>
                </a:lnTo>
                <a:lnTo>
                  <a:pt x="116086" y="53578"/>
                </a:lnTo>
                <a:lnTo>
                  <a:pt x="116086" y="53578"/>
                </a:lnTo>
                <a:lnTo>
                  <a:pt x="125016" y="53578"/>
                </a:lnTo>
                <a:lnTo>
                  <a:pt x="116086" y="53578"/>
                </a:lnTo>
                <a:lnTo>
                  <a:pt x="116086" y="53578"/>
                </a:lnTo>
                <a:lnTo>
                  <a:pt x="116086" y="44649"/>
                </a:lnTo>
                <a:lnTo>
                  <a:pt x="116086" y="44649"/>
                </a:lnTo>
                <a:lnTo>
                  <a:pt x="116086" y="35719"/>
                </a:lnTo>
                <a:lnTo>
                  <a:pt x="116086" y="35719"/>
                </a:lnTo>
                <a:lnTo>
                  <a:pt x="107157" y="26789"/>
                </a:lnTo>
                <a:lnTo>
                  <a:pt x="107157" y="26789"/>
                </a:lnTo>
                <a:lnTo>
                  <a:pt x="107157" y="17860"/>
                </a:lnTo>
                <a:lnTo>
                  <a:pt x="98227" y="8930"/>
                </a:lnTo>
                <a:lnTo>
                  <a:pt x="89297" y="8930"/>
                </a:lnTo>
                <a:lnTo>
                  <a:pt x="80367" y="0"/>
                </a:lnTo>
                <a:lnTo>
                  <a:pt x="62508" y="0"/>
                </a:lnTo>
                <a:lnTo>
                  <a:pt x="53578" y="8930"/>
                </a:lnTo>
                <a:lnTo>
                  <a:pt x="35719" y="8930"/>
                </a:lnTo>
                <a:lnTo>
                  <a:pt x="26789" y="26789"/>
                </a:lnTo>
                <a:lnTo>
                  <a:pt x="8930" y="35719"/>
                </a:lnTo>
                <a:lnTo>
                  <a:pt x="8930" y="62508"/>
                </a:lnTo>
                <a:lnTo>
                  <a:pt x="0" y="80367"/>
                </a:lnTo>
                <a:lnTo>
                  <a:pt x="8930" y="107156"/>
                </a:lnTo>
                <a:lnTo>
                  <a:pt x="8930" y="125016"/>
                </a:lnTo>
                <a:lnTo>
                  <a:pt x="26789" y="142875"/>
                </a:lnTo>
                <a:lnTo>
                  <a:pt x="44649" y="151805"/>
                </a:lnTo>
                <a:lnTo>
                  <a:pt x="62508" y="151805"/>
                </a:lnTo>
                <a:lnTo>
                  <a:pt x="80367" y="151805"/>
                </a:lnTo>
                <a:lnTo>
                  <a:pt x="98227" y="151805"/>
                </a:lnTo>
                <a:lnTo>
                  <a:pt x="116086" y="142875"/>
                </a:lnTo>
                <a:lnTo>
                  <a:pt x="125016" y="133945"/>
                </a:lnTo>
                <a:lnTo>
                  <a:pt x="125016" y="13394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2402086" y="2169914"/>
            <a:ext cx="142876" cy="160735"/>
          </a:xfrm>
          <a:custGeom>
            <a:avLst/>
            <a:gdLst/>
            <a:ahLst/>
            <a:cxnLst/>
            <a:rect l="0" t="0" r="0" b="0"/>
            <a:pathLst>
              <a:path w="142876" h="160735">
                <a:moveTo>
                  <a:pt x="80367" y="35719"/>
                </a:moveTo>
                <a:lnTo>
                  <a:pt x="80367" y="26789"/>
                </a:lnTo>
                <a:lnTo>
                  <a:pt x="80367" y="26789"/>
                </a:lnTo>
                <a:lnTo>
                  <a:pt x="80367" y="17859"/>
                </a:lnTo>
                <a:lnTo>
                  <a:pt x="80367" y="0"/>
                </a:lnTo>
                <a:lnTo>
                  <a:pt x="80367" y="0"/>
                </a:lnTo>
                <a:lnTo>
                  <a:pt x="71437" y="0"/>
                </a:lnTo>
                <a:lnTo>
                  <a:pt x="62508" y="0"/>
                </a:lnTo>
                <a:lnTo>
                  <a:pt x="44648" y="8930"/>
                </a:lnTo>
                <a:lnTo>
                  <a:pt x="35719" y="17859"/>
                </a:lnTo>
                <a:lnTo>
                  <a:pt x="17859" y="26789"/>
                </a:lnTo>
                <a:lnTo>
                  <a:pt x="8930" y="35719"/>
                </a:lnTo>
                <a:lnTo>
                  <a:pt x="0" y="44648"/>
                </a:lnTo>
                <a:lnTo>
                  <a:pt x="0" y="44648"/>
                </a:lnTo>
                <a:lnTo>
                  <a:pt x="8930" y="53578"/>
                </a:lnTo>
                <a:lnTo>
                  <a:pt x="26789" y="53578"/>
                </a:lnTo>
                <a:lnTo>
                  <a:pt x="53578" y="62508"/>
                </a:lnTo>
                <a:lnTo>
                  <a:pt x="71437" y="71437"/>
                </a:lnTo>
                <a:lnTo>
                  <a:pt x="98227" y="80367"/>
                </a:lnTo>
                <a:lnTo>
                  <a:pt x="116086" y="89297"/>
                </a:lnTo>
                <a:lnTo>
                  <a:pt x="133945" y="98226"/>
                </a:lnTo>
                <a:lnTo>
                  <a:pt x="142875" y="107156"/>
                </a:lnTo>
                <a:lnTo>
                  <a:pt x="142875" y="116086"/>
                </a:lnTo>
                <a:lnTo>
                  <a:pt x="133945" y="133945"/>
                </a:lnTo>
                <a:lnTo>
                  <a:pt x="125016" y="142875"/>
                </a:lnTo>
                <a:lnTo>
                  <a:pt x="107156" y="151805"/>
                </a:lnTo>
                <a:lnTo>
                  <a:pt x="89297" y="151805"/>
                </a:lnTo>
                <a:lnTo>
                  <a:pt x="71437" y="160734"/>
                </a:lnTo>
                <a:lnTo>
                  <a:pt x="62508" y="160734"/>
                </a:lnTo>
                <a:lnTo>
                  <a:pt x="53578" y="160734"/>
                </a:lnTo>
                <a:lnTo>
                  <a:pt x="44648" y="160734"/>
                </a:lnTo>
                <a:lnTo>
                  <a:pt x="44648" y="1607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750094" y="2625328"/>
            <a:ext cx="35720" cy="312540"/>
          </a:xfrm>
          <a:custGeom>
            <a:avLst/>
            <a:gdLst/>
            <a:ahLst/>
            <a:cxnLst/>
            <a:rect l="0" t="0" r="0" b="0"/>
            <a:pathLst>
              <a:path w="35720" h="312540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17860"/>
                </a:lnTo>
                <a:lnTo>
                  <a:pt x="0" y="26789"/>
                </a:lnTo>
                <a:lnTo>
                  <a:pt x="8930" y="53578"/>
                </a:lnTo>
                <a:lnTo>
                  <a:pt x="8930" y="71438"/>
                </a:lnTo>
                <a:lnTo>
                  <a:pt x="8930" y="98227"/>
                </a:lnTo>
                <a:lnTo>
                  <a:pt x="17859" y="133945"/>
                </a:lnTo>
                <a:lnTo>
                  <a:pt x="17859" y="160735"/>
                </a:lnTo>
                <a:lnTo>
                  <a:pt x="17859" y="187523"/>
                </a:lnTo>
                <a:lnTo>
                  <a:pt x="26789" y="214312"/>
                </a:lnTo>
                <a:lnTo>
                  <a:pt x="26789" y="241101"/>
                </a:lnTo>
                <a:lnTo>
                  <a:pt x="26789" y="258961"/>
                </a:lnTo>
                <a:lnTo>
                  <a:pt x="35719" y="276820"/>
                </a:lnTo>
                <a:lnTo>
                  <a:pt x="35719" y="294679"/>
                </a:lnTo>
                <a:lnTo>
                  <a:pt x="35719" y="303609"/>
                </a:lnTo>
                <a:lnTo>
                  <a:pt x="35719" y="303609"/>
                </a:lnTo>
                <a:lnTo>
                  <a:pt x="35719" y="312539"/>
                </a:lnTo>
                <a:lnTo>
                  <a:pt x="35719" y="312539"/>
                </a:lnTo>
                <a:lnTo>
                  <a:pt x="35719" y="31253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839391" y="2607469"/>
            <a:ext cx="71438" cy="303610"/>
          </a:xfrm>
          <a:custGeom>
            <a:avLst/>
            <a:gdLst/>
            <a:ahLst/>
            <a:cxnLst/>
            <a:rect l="0" t="0" r="0" b="0"/>
            <a:pathLst>
              <a:path w="71438" h="303610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17859"/>
                </a:lnTo>
                <a:lnTo>
                  <a:pt x="0" y="26789"/>
                </a:lnTo>
                <a:lnTo>
                  <a:pt x="8929" y="53578"/>
                </a:lnTo>
                <a:lnTo>
                  <a:pt x="17859" y="80367"/>
                </a:lnTo>
                <a:lnTo>
                  <a:pt x="17859" y="107156"/>
                </a:lnTo>
                <a:lnTo>
                  <a:pt x="26789" y="142875"/>
                </a:lnTo>
                <a:lnTo>
                  <a:pt x="35718" y="178594"/>
                </a:lnTo>
                <a:lnTo>
                  <a:pt x="44648" y="205382"/>
                </a:lnTo>
                <a:lnTo>
                  <a:pt x="44648" y="232171"/>
                </a:lnTo>
                <a:lnTo>
                  <a:pt x="53578" y="250031"/>
                </a:lnTo>
                <a:lnTo>
                  <a:pt x="53578" y="267890"/>
                </a:lnTo>
                <a:lnTo>
                  <a:pt x="62508" y="285749"/>
                </a:lnTo>
                <a:lnTo>
                  <a:pt x="71437" y="294679"/>
                </a:lnTo>
                <a:lnTo>
                  <a:pt x="71437" y="303609"/>
                </a:lnTo>
                <a:lnTo>
                  <a:pt x="71437" y="303609"/>
                </a:lnTo>
                <a:lnTo>
                  <a:pt x="71437" y="303609"/>
                </a:lnTo>
                <a:lnTo>
                  <a:pt x="71437" y="303609"/>
                </a:lnTo>
                <a:lnTo>
                  <a:pt x="71437" y="303609"/>
                </a:lnTo>
                <a:lnTo>
                  <a:pt x="71437" y="30360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687586" y="2732484"/>
            <a:ext cx="312540" cy="71438"/>
          </a:xfrm>
          <a:custGeom>
            <a:avLst/>
            <a:gdLst/>
            <a:ahLst/>
            <a:cxnLst/>
            <a:rect l="0" t="0" r="0" b="0"/>
            <a:pathLst>
              <a:path w="312540" h="71438">
                <a:moveTo>
                  <a:pt x="0" y="71437"/>
                </a:moveTo>
                <a:lnTo>
                  <a:pt x="0" y="71437"/>
                </a:lnTo>
                <a:lnTo>
                  <a:pt x="0" y="71437"/>
                </a:lnTo>
                <a:lnTo>
                  <a:pt x="0" y="71437"/>
                </a:lnTo>
                <a:lnTo>
                  <a:pt x="17859" y="62508"/>
                </a:lnTo>
                <a:lnTo>
                  <a:pt x="35719" y="53579"/>
                </a:lnTo>
                <a:lnTo>
                  <a:pt x="62508" y="44649"/>
                </a:lnTo>
                <a:lnTo>
                  <a:pt x="98227" y="35719"/>
                </a:lnTo>
                <a:lnTo>
                  <a:pt x="142875" y="26789"/>
                </a:lnTo>
                <a:lnTo>
                  <a:pt x="178594" y="17860"/>
                </a:lnTo>
                <a:lnTo>
                  <a:pt x="214313" y="8930"/>
                </a:lnTo>
                <a:lnTo>
                  <a:pt x="250031" y="8930"/>
                </a:lnTo>
                <a:lnTo>
                  <a:pt x="276820" y="0"/>
                </a:lnTo>
                <a:lnTo>
                  <a:pt x="294680" y="0"/>
                </a:lnTo>
                <a:lnTo>
                  <a:pt x="303609" y="0"/>
                </a:lnTo>
                <a:lnTo>
                  <a:pt x="312539" y="0"/>
                </a:lnTo>
                <a:lnTo>
                  <a:pt x="312539" y="0"/>
                </a:lnTo>
                <a:lnTo>
                  <a:pt x="312539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732234" y="2812851"/>
            <a:ext cx="241103" cy="35720"/>
          </a:xfrm>
          <a:custGeom>
            <a:avLst/>
            <a:gdLst/>
            <a:ahLst/>
            <a:cxnLst/>
            <a:rect l="0" t="0" r="0" b="0"/>
            <a:pathLst>
              <a:path w="241103" h="35720">
                <a:moveTo>
                  <a:pt x="0" y="35719"/>
                </a:moveTo>
                <a:lnTo>
                  <a:pt x="0" y="26789"/>
                </a:lnTo>
                <a:lnTo>
                  <a:pt x="8930" y="26789"/>
                </a:lnTo>
                <a:lnTo>
                  <a:pt x="17860" y="26789"/>
                </a:lnTo>
                <a:lnTo>
                  <a:pt x="35719" y="17860"/>
                </a:lnTo>
                <a:lnTo>
                  <a:pt x="62508" y="17860"/>
                </a:lnTo>
                <a:lnTo>
                  <a:pt x="89297" y="8930"/>
                </a:lnTo>
                <a:lnTo>
                  <a:pt x="125016" y="8930"/>
                </a:lnTo>
                <a:lnTo>
                  <a:pt x="151805" y="0"/>
                </a:lnTo>
                <a:lnTo>
                  <a:pt x="178594" y="0"/>
                </a:lnTo>
                <a:lnTo>
                  <a:pt x="196454" y="0"/>
                </a:lnTo>
                <a:lnTo>
                  <a:pt x="214313" y="0"/>
                </a:lnTo>
                <a:lnTo>
                  <a:pt x="232172" y="0"/>
                </a:lnTo>
                <a:lnTo>
                  <a:pt x="241102" y="0"/>
                </a:lnTo>
                <a:lnTo>
                  <a:pt x="241102" y="0"/>
                </a:lnTo>
                <a:lnTo>
                  <a:pt x="241102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1134070" y="2759273"/>
            <a:ext cx="116087" cy="133946"/>
          </a:xfrm>
          <a:custGeom>
            <a:avLst/>
            <a:gdLst/>
            <a:ahLst/>
            <a:cxnLst/>
            <a:rect l="0" t="0" r="0" b="0"/>
            <a:pathLst>
              <a:path w="116087" h="133946">
                <a:moveTo>
                  <a:pt x="98227" y="8930"/>
                </a:moveTo>
                <a:lnTo>
                  <a:pt x="98227" y="8930"/>
                </a:lnTo>
                <a:lnTo>
                  <a:pt x="89297" y="8930"/>
                </a:lnTo>
                <a:lnTo>
                  <a:pt x="89297" y="0"/>
                </a:lnTo>
                <a:lnTo>
                  <a:pt x="89297" y="0"/>
                </a:lnTo>
                <a:lnTo>
                  <a:pt x="80368" y="0"/>
                </a:lnTo>
                <a:lnTo>
                  <a:pt x="62508" y="8930"/>
                </a:lnTo>
                <a:lnTo>
                  <a:pt x="53579" y="8930"/>
                </a:lnTo>
                <a:lnTo>
                  <a:pt x="35719" y="26790"/>
                </a:lnTo>
                <a:lnTo>
                  <a:pt x="26789" y="35719"/>
                </a:lnTo>
                <a:lnTo>
                  <a:pt x="8930" y="53578"/>
                </a:lnTo>
                <a:lnTo>
                  <a:pt x="0" y="71438"/>
                </a:lnTo>
                <a:lnTo>
                  <a:pt x="0" y="98227"/>
                </a:lnTo>
                <a:lnTo>
                  <a:pt x="0" y="107156"/>
                </a:lnTo>
                <a:lnTo>
                  <a:pt x="0" y="125016"/>
                </a:lnTo>
                <a:lnTo>
                  <a:pt x="17860" y="133945"/>
                </a:lnTo>
                <a:lnTo>
                  <a:pt x="35719" y="133945"/>
                </a:lnTo>
                <a:lnTo>
                  <a:pt x="53579" y="133945"/>
                </a:lnTo>
                <a:lnTo>
                  <a:pt x="71438" y="125016"/>
                </a:lnTo>
                <a:lnTo>
                  <a:pt x="89297" y="116086"/>
                </a:lnTo>
                <a:lnTo>
                  <a:pt x="98227" y="107156"/>
                </a:lnTo>
                <a:lnTo>
                  <a:pt x="107157" y="98227"/>
                </a:lnTo>
                <a:lnTo>
                  <a:pt x="116086" y="80367"/>
                </a:lnTo>
                <a:lnTo>
                  <a:pt x="107157" y="62508"/>
                </a:lnTo>
                <a:lnTo>
                  <a:pt x="107157" y="44648"/>
                </a:lnTo>
                <a:lnTo>
                  <a:pt x="98227" y="35719"/>
                </a:lnTo>
                <a:lnTo>
                  <a:pt x="89297" y="26790"/>
                </a:lnTo>
                <a:lnTo>
                  <a:pt x="80368" y="17860"/>
                </a:lnTo>
                <a:lnTo>
                  <a:pt x="80368" y="17860"/>
                </a:lnTo>
                <a:lnTo>
                  <a:pt x="71438" y="17860"/>
                </a:lnTo>
                <a:lnTo>
                  <a:pt x="71438" y="1786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1294805" y="2616398"/>
            <a:ext cx="89298" cy="276821"/>
          </a:xfrm>
          <a:custGeom>
            <a:avLst/>
            <a:gdLst/>
            <a:ahLst/>
            <a:cxnLst/>
            <a:rect l="0" t="0" r="0" b="0"/>
            <a:pathLst>
              <a:path w="89298" h="276821">
                <a:moveTo>
                  <a:pt x="89297" y="53579"/>
                </a:moveTo>
                <a:lnTo>
                  <a:pt x="89297" y="44649"/>
                </a:lnTo>
                <a:lnTo>
                  <a:pt x="89297" y="44649"/>
                </a:lnTo>
                <a:lnTo>
                  <a:pt x="80367" y="35719"/>
                </a:lnTo>
                <a:lnTo>
                  <a:pt x="80367" y="17860"/>
                </a:lnTo>
                <a:lnTo>
                  <a:pt x="80367" y="8930"/>
                </a:lnTo>
                <a:lnTo>
                  <a:pt x="71437" y="8930"/>
                </a:lnTo>
                <a:lnTo>
                  <a:pt x="62508" y="0"/>
                </a:lnTo>
                <a:lnTo>
                  <a:pt x="44648" y="0"/>
                </a:lnTo>
                <a:lnTo>
                  <a:pt x="35718" y="8930"/>
                </a:lnTo>
                <a:lnTo>
                  <a:pt x="26789" y="8930"/>
                </a:lnTo>
                <a:lnTo>
                  <a:pt x="17859" y="26790"/>
                </a:lnTo>
                <a:lnTo>
                  <a:pt x="8929" y="44649"/>
                </a:lnTo>
                <a:lnTo>
                  <a:pt x="0" y="62508"/>
                </a:lnTo>
                <a:lnTo>
                  <a:pt x="0" y="89297"/>
                </a:lnTo>
                <a:lnTo>
                  <a:pt x="0" y="116086"/>
                </a:lnTo>
                <a:lnTo>
                  <a:pt x="8929" y="142875"/>
                </a:lnTo>
                <a:lnTo>
                  <a:pt x="17859" y="169665"/>
                </a:lnTo>
                <a:lnTo>
                  <a:pt x="26789" y="196453"/>
                </a:lnTo>
                <a:lnTo>
                  <a:pt x="35718" y="214313"/>
                </a:lnTo>
                <a:lnTo>
                  <a:pt x="44648" y="232172"/>
                </a:lnTo>
                <a:lnTo>
                  <a:pt x="53578" y="250031"/>
                </a:lnTo>
                <a:lnTo>
                  <a:pt x="62508" y="258961"/>
                </a:lnTo>
                <a:lnTo>
                  <a:pt x="62508" y="267891"/>
                </a:lnTo>
                <a:lnTo>
                  <a:pt x="62508" y="276820"/>
                </a:lnTo>
                <a:lnTo>
                  <a:pt x="62508" y="276820"/>
                </a:lnTo>
                <a:lnTo>
                  <a:pt x="62508" y="276820"/>
                </a:lnTo>
                <a:lnTo>
                  <a:pt x="62508" y="27682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1276945" y="2794992"/>
            <a:ext cx="116087" cy="44649"/>
          </a:xfrm>
          <a:custGeom>
            <a:avLst/>
            <a:gdLst/>
            <a:ahLst/>
            <a:cxnLst/>
            <a:rect l="0" t="0" r="0" b="0"/>
            <a:pathLst>
              <a:path w="116087" h="44649">
                <a:moveTo>
                  <a:pt x="0" y="44648"/>
                </a:moveTo>
                <a:lnTo>
                  <a:pt x="0" y="44648"/>
                </a:lnTo>
                <a:lnTo>
                  <a:pt x="0" y="35719"/>
                </a:lnTo>
                <a:lnTo>
                  <a:pt x="0" y="35719"/>
                </a:lnTo>
                <a:lnTo>
                  <a:pt x="8930" y="26789"/>
                </a:lnTo>
                <a:lnTo>
                  <a:pt x="26789" y="17859"/>
                </a:lnTo>
                <a:lnTo>
                  <a:pt x="44649" y="17859"/>
                </a:lnTo>
                <a:lnTo>
                  <a:pt x="71438" y="8929"/>
                </a:lnTo>
                <a:lnTo>
                  <a:pt x="89297" y="8929"/>
                </a:lnTo>
                <a:lnTo>
                  <a:pt x="107157" y="8929"/>
                </a:lnTo>
                <a:lnTo>
                  <a:pt x="116086" y="0"/>
                </a:lnTo>
                <a:lnTo>
                  <a:pt x="116086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1491258" y="2652117"/>
            <a:ext cx="142876" cy="250032"/>
          </a:xfrm>
          <a:custGeom>
            <a:avLst/>
            <a:gdLst/>
            <a:ahLst/>
            <a:cxnLst/>
            <a:rect l="0" t="0" r="0" b="0"/>
            <a:pathLst>
              <a:path w="142876" h="250032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8930" y="17860"/>
                </a:lnTo>
                <a:lnTo>
                  <a:pt x="8930" y="35719"/>
                </a:lnTo>
                <a:lnTo>
                  <a:pt x="17859" y="53578"/>
                </a:lnTo>
                <a:lnTo>
                  <a:pt x="17859" y="80367"/>
                </a:lnTo>
                <a:lnTo>
                  <a:pt x="26789" y="107156"/>
                </a:lnTo>
                <a:lnTo>
                  <a:pt x="26789" y="133946"/>
                </a:lnTo>
                <a:lnTo>
                  <a:pt x="35719" y="160734"/>
                </a:lnTo>
                <a:lnTo>
                  <a:pt x="35719" y="187523"/>
                </a:lnTo>
                <a:lnTo>
                  <a:pt x="35719" y="196453"/>
                </a:lnTo>
                <a:lnTo>
                  <a:pt x="44648" y="205383"/>
                </a:lnTo>
                <a:lnTo>
                  <a:pt x="44648" y="214312"/>
                </a:lnTo>
                <a:lnTo>
                  <a:pt x="44648" y="214312"/>
                </a:lnTo>
                <a:lnTo>
                  <a:pt x="44648" y="214312"/>
                </a:lnTo>
                <a:lnTo>
                  <a:pt x="44648" y="214312"/>
                </a:lnTo>
                <a:lnTo>
                  <a:pt x="35719" y="205383"/>
                </a:lnTo>
                <a:lnTo>
                  <a:pt x="35719" y="187523"/>
                </a:lnTo>
                <a:lnTo>
                  <a:pt x="35719" y="169664"/>
                </a:lnTo>
                <a:lnTo>
                  <a:pt x="35719" y="142875"/>
                </a:lnTo>
                <a:lnTo>
                  <a:pt x="44648" y="125016"/>
                </a:lnTo>
                <a:lnTo>
                  <a:pt x="53578" y="116086"/>
                </a:lnTo>
                <a:lnTo>
                  <a:pt x="71437" y="107156"/>
                </a:lnTo>
                <a:lnTo>
                  <a:pt x="89297" y="107156"/>
                </a:lnTo>
                <a:lnTo>
                  <a:pt x="107156" y="107156"/>
                </a:lnTo>
                <a:lnTo>
                  <a:pt x="116086" y="125016"/>
                </a:lnTo>
                <a:lnTo>
                  <a:pt x="133945" y="133946"/>
                </a:lnTo>
                <a:lnTo>
                  <a:pt x="142875" y="151804"/>
                </a:lnTo>
                <a:lnTo>
                  <a:pt x="142875" y="169664"/>
                </a:lnTo>
                <a:lnTo>
                  <a:pt x="142875" y="187523"/>
                </a:lnTo>
                <a:lnTo>
                  <a:pt x="133945" y="205383"/>
                </a:lnTo>
                <a:lnTo>
                  <a:pt x="125015" y="223242"/>
                </a:lnTo>
                <a:lnTo>
                  <a:pt x="116086" y="232172"/>
                </a:lnTo>
                <a:lnTo>
                  <a:pt x="107156" y="241101"/>
                </a:lnTo>
                <a:lnTo>
                  <a:pt x="89297" y="250031"/>
                </a:lnTo>
                <a:lnTo>
                  <a:pt x="80367" y="250031"/>
                </a:lnTo>
                <a:lnTo>
                  <a:pt x="71437" y="241101"/>
                </a:lnTo>
                <a:lnTo>
                  <a:pt x="62508" y="241101"/>
                </a:lnTo>
                <a:lnTo>
                  <a:pt x="53578" y="232172"/>
                </a:lnTo>
                <a:lnTo>
                  <a:pt x="44648" y="232172"/>
                </a:lnTo>
                <a:lnTo>
                  <a:pt x="44648" y="23217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1687711" y="2652117"/>
            <a:ext cx="53579" cy="232173"/>
          </a:xfrm>
          <a:custGeom>
            <a:avLst/>
            <a:gdLst/>
            <a:ahLst/>
            <a:cxnLst/>
            <a:rect l="0" t="0" r="0" b="0"/>
            <a:pathLst>
              <a:path w="53579" h="232173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8930" y="26789"/>
                </a:lnTo>
                <a:lnTo>
                  <a:pt x="8930" y="35719"/>
                </a:lnTo>
                <a:lnTo>
                  <a:pt x="17859" y="53578"/>
                </a:lnTo>
                <a:lnTo>
                  <a:pt x="17859" y="80367"/>
                </a:lnTo>
                <a:lnTo>
                  <a:pt x="26789" y="116086"/>
                </a:lnTo>
                <a:lnTo>
                  <a:pt x="35719" y="142875"/>
                </a:lnTo>
                <a:lnTo>
                  <a:pt x="35719" y="160734"/>
                </a:lnTo>
                <a:lnTo>
                  <a:pt x="44648" y="187523"/>
                </a:lnTo>
                <a:lnTo>
                  <a:pt x="44648" y="196453"/>
                </a:lnTo>
                <a:lnTo>
                  <a:pt x="44648" y="214312"/>
                </a:lnTo>
                <a:lnTo>
                  <a:pt x="53578" y="223242"/>
                </a:lnTo>
                <a:lnTo>
                  <a:pt x="53578" y="223242"/>
                </a:lnTo>
                <a:lnTo>
                  <a:pt x="53578" y="232172"/>
                </a:lnTo>
                <a:lnTo>
                  <a:pt x="53578" y="232172"/>
                </a:lnTo>
                <a:lnTo>
                  <a:pt x="53578" y="23217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1777008" y="2741414"/>
            <a:ext cx="151806" cy="133946"/>
          </a:xfrm>
          <a:custGeom>
            <a:avLst/>
            <a:gdLst/>
            <a:ahLst/>
            <a:cxnLst/>
            <a:rect l="0" t="0" r="0" b="0"/>
            <a:pathLst>
              <a:path w="151806" h="133946">
                <a:moveTo>
                  <a:pt x="89297" y="26789"/>
                </a:moveTo>
                <a:lnTo>
                  <a:pt x="89297" y="26789"/>
                </a:lnTo>
                <a:lnTo>
                  <a:pt x="89297" y="26789"/>
                </a:lnTo>
                <a:lnTo>
                  <a:pt x="89297" y="26789"/>
                </a:lnTo>
                <a:lnTo>
                  <a:pt x="80367" y="17859"/>
                </a:lnTo>
                <a:lnTo>
                  <a:pt x="80367" y="17859"/>
                </a:lnTo>
                <a:lnTo>
                  <a:pt x="71437" y="8930"/>
                </a:lnTo>
                <a:lnTo>
                  <a:pt x="71437" y="0"/>
                </a:lnTo>
                <a:lnTo>
                  <a:pt x="53578" y="0"/>
                </a:lnTo>
                <a:lnTo>
                  <a:pt x="44648" y="8930"/>
                </a:lnTo>
                <a:lnTo>
                  <a:pt x="35719" y="17859"/>
                </a:lnTo>
                <a:lnTo>
                  <a:pt x="17859" y="26789"/>
                </a:lnTo>
                <a:lnTo>
                  <a:pt x="8930" y="44649"/>
                </a:lnTo>
                <a:lnTo>
                  <a:pt x="0" y="71437"/>
                </a:lnTo>
                <a:lnTo>
                  <a:pt x="0" y="89297"/>
                </a:lnTo>
                <a:lnTo>
                  <a:pt x="0" y="107156"/>
                </a:lnTo>
                <a:lnTo>
                  <a:pt x="0" y="125015"/>
                </a:lnTo>
                <a:lnTo>
                  <a:pt x="17859" y="133945"/>
                </a:lnTo>
                <a:lnTo>
                  <a:pt x="26789" y="133945"/>
                </a:lnTo>
                <a:lnTo>
                  <a:pt x="44648" y="133945"/>
                </a:lnTo>
                <a:lnTo>
                  <a:pt x="62508" y="125015"/>
                </a:lnTo>
                <a:lnTo>
                  <a:pt x="71437" y="116086"/>
                </a:lnTo>
                <a:lnTo>
                  <a:pt x="80367" y="107156"/>
                </a:lnTo>
                <a:lnTo>
                  <a:pt x="89297" y="89297"/>
                </a:lnTo>
                <a:lnTo>
                  <a:pt x="89297" y="71437"/>
                </a:lnTo>
                <a:lnTo>
                  <a:pt x="89297" y="44649"/>
                </a:lnTo>
                <a:lnTo>
                  <a:pt x="89297" y="35719"/>
                </a:lnTo>
                <a:lnTo>
                  <a:pt x="80367" y="26789"/>
                </a:lnTo>
                <a:lnTo>
                  <a:pt x="80367" y="26789"/>
                </a:lnTo>
                <a:lnTo>
                  <a:pt x="80367" y="26789"/>
                </a:lnTo>
                <a:lnTo>
                  <a:pt x="80367" y="26789"/>
                </a:lnTo>
                <a:lnTo>
                  <a:pt x="80367" y="35719"/>
                </a:lnTo>
                <a:lnTo>
                  <a:pt x="89297" y="53578"/>
                </a:lnTo>
                <a:lnTo>
                  <a:pt x="89297" y="71437"/>
                </a:lnTo>
                <a:lnTo>
                  <a:pt x="107156" y="80367"/>
                </a:lnTo>
                <a:lnTo>
                  <a:pt x="116086" y="98226"/>
                </a:lnTo>
                <a:lnTo>
                  <a:pt x="125015" y="107156"/>
                </a:lnTo>
                <a:lnTo>
                  <a:pt x="142875" y="116086"/>
                </a:lnTo>
                <a:lnTo>
                  <a:pt x="151805" y="116086"/>
                </a:lnTo>
                <a:lnTo>
                  <a:pt x="151805" y="11608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1910953" y="2669977"/>
            <a:ext cx="151806" cy="214313"/>
          </a:xfrm>
          <a:custGeom>
            <a:avLst/>
            <a:gdLst/>
            <a:ahLst/>
            <a:cxnLst/>
            <a:rect l="0" t="0" r="0" b="0"/>
            <a:pathLst>
              <a:path w="151806" h="214313">
                <a:moveTo>
                  <a:pt x="125016" y="116086"/>
                </a:moveTo>
                <a:lnTo>
                  <a:pt x="125016" y="107156"/>
                </a:lnTo>
                <a:lnTo>
                  <a:pt x="125016" y="107156"/>
                </a:lnTo>
                <a:lnTo>
                  <a:pt x="116086" y="98226"/>
                </a:lnTo>
                <a:lnTo>
                  <a:pt x="116086" y="89296"/>
                </a:lnTo>
                <a:lnTo>
                  <a:pt x="107156" y="80367"/>
                </a:lnTo>
                <a:lnTo>
                  <a:pt x="89297" y="80367"/>
                </a:lnTo>
                <a:lnTo>
                  <a:pt x="80367" y="80367"/>
                </a:lnTo>
                <a:lnTo>
                  <a:pt x="62508" y="89296"/>
                </a:lnTo>
                <a:lnTo>
                  <a:pt x="44649" y="98226"/>
                </a:lnTo>
                <a:lnTo>
                  <a:pt x="35719" y="116086"/>
                </a:lnTo>
                <a:lnTo>
                  <a:pt x="17860" y="133944"/>
                </a:lnTo>
                <a:lnTo>
                  <a:pt x="8930" y="151804"/>
                </a:lnTo>
                <a:lnTo>
                  <a:pt x="0" y="169663"/>
                </a:lnTo>
                <a:lnTo>
                  <a:pt x="0" y="187523"/>
                </a:lnTo>
                <a:lnTo>
                  <a:pt x="8930" y="205382"/>
                </a:lnTo>
                <a:lnTo>
                  <a:pt x="17860" y="214312"/>
                </a:lnTo>
                <a:lnTo>
                  <a:pt x="35719" y="214312"/>
                </a:lnTo>
                <a:lnTo>
                  <a:pt x="53578" y="214312"/>
                </a:lnTo>
                <a:lnTo>
                  <a:pt x="71438" y="205382"/>
                </a:lnTo>
                <a:lnTo>
                  <a:pt x="80367" y="196452"/>
                </a:lnTo>
                <a:lnTo>
                  <a:pt x="98227" y="187523"/>
                </a:lnTo>
                <a:lnTo>
                  <a:pt x="107156" y="169663"/>
                </a:lnTo>
                <a:lnTo>
                  <a:pt x="107156" y="151804"/>
                </a:lnTo>
                <a:lnTo>
                  <a:pt x="116086" y="125015"/>
                </a:lnTo>
                <a:lnTo>
                  <a:pt x="107156" y="98226"/>
                </a:lnTo>
                <a:lnTo>
                  <a:pt x="107156" y="71437"/>
                </a:lnTo>
                <a:lnTo>
                  <a:pt x="98227" y="35718"/>
                </a:lnTo>
                <a:lnTo>
                  <a:pt x="89297" y="17859"/>
                </a:lnTo>
                <a:lnTo>
                  <a:pt x="89297" y="8929"/>
                </a:lnTo>
                <a:lnTo>
                  <a:pt x="80367" y="0"/>
                </a:lnTo>
                <a:lnTo>
                  <a:pt x="80367" y="0"/>
                </a:lnTo>
                <a:lnTo>
                  <a:pt x="80367" y="8929"/>
                </a:lnTo>
                <a:lnTo>
                  <a:pt x="80367" y="8929"/>
                </a:lnTo>
                <a:lnTo>
                  <a:pt x="80367" y="26789"/>
                </a:lnTo>
                <a:lnTo>
                  <a:pt x="89297" y="44648"/>
                </a:lnTo>
                <a:lnTo>
                  <a:pt x="89297" y="71437"/>
                </a:lnTo>
                <a:lnTo>
                  <a:pt x="98227" y="98226"/>
                </a:lnTo>
                <a:lnTo>
                  <a:pt x="98227" y="116086"/>
                </a:lnTo>
                <a:lnTo>
                  <a:pt x="107156" y="142874"/>
                </a:lnTo>
                <a:lnTo>
                  <a:pt x="116086" y="169663"/>
                </a:lnTo>
                <a:lnTo>
                  <a:pt x="125016" y="187523"/>
                </a:lnTo>
                <a:lnTo>
                  <a:pt x="133945" y="196452"/>
                </a:lnTo>
                <a:lnTo>
                  <a:pt x="142875" y="205382"/>
                </a:lnTo>
                <a:lnTo>
                  <a:pt x="142875" y="205382"/>
                </a:lnTo>
                <a:lnTo>
                  <a:pt x="142875" y="205382"/>
                </a:lnTo>
                <a:lnTo>
                  <a:pt x="151805" y="205382"/>
                </a:lnTo>
                <a:lnTo>
                  <a:pt x="151805" y="20538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2071688" y="2750344"/>
            <a:ext cx="107157" cy="125016"/>
          </a:xfrm>
          <a:custGeom>
            <a:avLst/>
            <a:gdLst/>
            <a:ahLst/>
            <a:cxnLst/>
            <a:rect l="0" t="0" r="0" b="0"/>
            <a:pathLst>
              <a:path w="107157" h="125016">
                <a:moveTo>
                  <a:pt x="17859" y="62507"/>
                </a:moveTo>
                <a:lnTo>
                  <a:pt x="17859" y="62507"/>
                </a:lnTo>
                <a:lnTo>
                  <a:pt x="17859" y="62507"/>
                </a:lnTo>
                <a:lnTo>
                  <a:pt x="17859" y="62507"/>
                </a:lnTo>
                <a:lnTo>
                  <a:pt x="17859" y="62507"/>
                </a:lnTo>
                <a:lnTo>
                  <a:pt x="26789" y="62507"/>
                </a:lnTo>
                <a:lnTo>
                  <a:pt x="35718" y="62507"/>
                </a:lnTo>
                <a:lnTo>
                  <a:pt x="44648" y="53577"/>
                </a:lnTo>
                <a:lnTo>
                  <a:pt x="53578" y="53577"/>
                </a:lnTo>
                <a:lnTo>
                  <a:pt x="71437" y="53577"/>
                </a:lnTo>
                <a:lnTo>
                  <a:pt x="80367" y="53577"/>
                </a:lnTo>
                <a:lnTo>
                  <a:pt x="89296" y="53577"/>
                </a:lnTo>
                <a:lnTo>
                  <a:pt x="98226" y="53577"/>
                </a:lnTo>
                <a:lnTo>
                  <a:pt x="98226" y="44648"/>
                </a:lnTo>
                <a:lnTo>
                  <a:pt x="107156" y="44648"/>
                </a:lnTo>
                <a:lnTo>
                  <a:pt x="107156" y="44648"/>
                </a:lnTo>
                <a:lnTo>
                  <a:pt x="107156" y="44648"/>
                </a:lnTo>
                <a:lnTo>
                  <a:pt x="107156" y="44648"/>
                </a:lnTo>
                <a:lnTo>
                  <a:pt x="107156" y="35719"/>
                </a:lnTo>
                <a:lnTo>
                  <a:pt x="107156" y="35719"/>
                </a:lnTo>
                <a:lnTo>
                  <a:pt x="98226" y="26789"/>
                </a:lnTo>
                <a:lnTo>
                  <a:pt x="98226" y="17859"/>
                </a:lnTo>
                <a:lnTo>
                  <a:pt x="89296" y="8929"/>
                </a:lnTo>
                <a:lnTo>
                  <a:pt x="80367" y="0"/>
                </a:lnTo>
                <a:lnTo>
                  <a:pt x="71437" y="0"/>
                </a:lnTo>
                <a:lnTo>
                  <a:pt x="62507" y="0"/>
                </a:lnTo>
                <a:lnTo>
                  <a:pt x="53578" y="0"/>
                </a:lnTo>
                <a:lnTo>
                  <a:pt x="35718" y="8929"/>
                </a:lnTo>
                <a:lnTo>
                  <a:pt x="26789" y="26789"/>
                </a:lnTo>
                <a:lnTo>
                  <a:pt x="8929" y="44648"/>
                </a:lnTo>
                <a:lnTo>
                  <a:pt x="0" y="62507"/>
                </a:lnTo>
                <a:lnTo>
                  <a:pt x="0" y="80367"/>
                </a:lnTo>
                <a:lnTo>
                  <a:pt x="0" y="98226"/>
                </a:lnTo>
                <a:lnTo>
                  <a:pt x="8929" y="116085"/>
                </a:lnTo>
                <a:lnTo>
                  <a:pt x="26789" y="116085"/>
                </a:lnTo>
                <a:lnTo>
                  <a:pt x="53578" y="125015"/>
                </a:lnTo>
                <a:lnTo>
                  <a:pt x="71437" y="125015"/>
                </a:lnTo>
                <a:lnTo>
                  <a:pt x="98226" y="125015"/>
                </a:lnTo>
                <a:lnTo>
                  <a:pt x="107156" y="125015"/>
                </a:lnTo>
                <a:lnTo>
                  <a:pt x="107156" y="12501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2223492" y="2750344"/>
            <a:ext cx="125017" cy="142875"/>
          </a:xfrm>
          <a:custGeom>
            <a:avLst/>
            <a:gdLst/>
            <a:ahLst/>
            <a:cxnLst/>
            <a:rect l="0" t="0" r="0" b="0"/>
            <a:pathLst>
              <a:path w="125017" h="142875">
                <a:moveTo>
                  <a:pt x="44649" y="0"/>
                </a:moveTo>
                <a:lnTo>
                  <a:pt x="44649" y="0"/>
                </a:lnTo>
                <a:lnTo>
                  <a:pt x="44649" y="0"/>
                </a:lnTo>
                <a:lnTo>
                  <a:pt x="44649" y="0"/>
                </a:lnTo>
                <a:lnTo>
                  <a:pt x="44649" y="0"/>
                </a:lnTo>
                <a:lnTo>
                  <a:pt x="35719" y="0"/>
                </a:lnTo>
                <a:lnTo>
                  <a:pt x="35719" y="8929"/>
                </a:lnTo>
                <a:lnTo>
                  <a:pt x="26789" y="8929"/>
                </a:lnTo>
                <a:lnTo>
                  <a:pt x="17860" y="17859"/>
                </a:lnTo>
                <a:lnTo>
                  <a:pt x="8930" y="26789"/>
                </a:lnTo>
                <a:lnTo>
                  <a:pt x="0" y="35719"/>
                </a:lnTo>
                <a:lnTo>
                  <a:pt x="0" y="35719"/>
                </a:lnTo>
                <a:lnTo>
                  <a:pt x="0" y="44648"/>
                </a:lnTo>
                <a:lnTo>
                  <a:pt x="8930" y="44648"/>
                </a:lnTo>
                <a:lnTo>
                  <a:pt x="26789" y="53577"/>
                </a:lnTo>
                <a:lnTo>
                  <a:pt x="44649" y="62507"/>
                </a:lnTo>
                <a:lnTo>
                  <a:pt x="71438" y="71437"/>
                </a:lnTo>
                <a:lnTo>
                  <a:pt x="89297" y="80367"/>
                </a:lnTo>
                <a:lnTo>
                  <a:pt x="107156" y="89296"/>
                </a:lnTo>
                <a:lnTo>
                  <a:pt x="116086" y="98226"/>
                </a:lnTo>
                <a:lnTo>
                  <a:pt x="125016" y="107156"/>
                </a:lnTo>
                <a:lnTo>
                  <a:pt x="116086" y="116085"/>
                </a:lnTo>
                <a:lnTo>
                  <a:pt x="107156" y="125015"/>
                </a:lnTo>
                <a:lnTo>
                  <a:pt x="89297" y="133945"/>
                </a:lnTo>
                <a:lnTo>
                  <a:pt x="71438" y="133945"/>
                </a:lnTo>
                <a:lnTo>
                  <a:pt x="53578" y="142874"/>
                </a:lnTo>
                <a:lnTo>
                  <a:pt x="44649" y="142874"/>
                </a:lnTo>
                <a:lnTo>
                  <a:pt x="35719" y="142874"/>
                </a:lnTo>
                <a:lnTo>
                  <a:pt x="35719" y="142874"/>
                </a:lnTo>
                <a:lnTo>
                  <a:pt x="26789" y="142874"/>
                </a:lnTo>
                <a:lnTo>
                  <a:pt x="26789" y="14287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785813" y="3250406"/>
            <a:ext cx="17860" cy="294681"/>
          </a:xfrm>
          <a:custGeom>
            <a:avLst/>
            <a:gdLst/>
            <a:ahLst/>
            <a:cxnLst/>
            <a:rect l="0" t="0" r="0" b="0"/>
            <a:pathLst>
              <a:path w="17860" h="29468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17859"/>
                </a:lnTo>
                <a:lnTo>
                  <a:pt x="0" y="26789"/>
                </a:lnTo>
                <a:lnTo>
                  <a:pt x="0" y="44648"/>
                </a:lnTo>
                <a:lnTo>
                  <a:pt x="0" y="71437"/>
                </a:lnTo>
                <a:lnTo>
                  <a:pt x="8929" y="98226"/>
                </a:lnTo>
                <a:lnTo>
                  <a:pt x="8929" y="125015"/>
                </a:lnTo>
                <a:lnTo>
                  <a:pt x="8929" y="151805"/>
                </a:lnTo>
                <a:lnTo>
                  <a:pt x="17859" y="178594"/>
                </a:lnTo>
                <a:lnTo>
                  <a:pt x="17859" y="205383"/>
                </a:lnTo>
                <a:lnTo>
                  <a:pt x="17859" y="232172"/>
                </a:lnTo>
                <a:lnTo>
                  <a:pt x="8929" y="250031"/>
                </a:lnTo>
                <a:lnTo>
                  <a:pt x="8929" y="267890"/>
                </a:lnTo>
                <a:lnTo>
                  <a:pt x="8929" y="276820"/>
                </a:lnTo>
                <a:lnTo>
                  <a:pt x="8929" y="285750"/>
                </a:lnTo>
                <a:lnTo>
                  <a:pt x="8929" y="294680"/>
                </a:lnTo>
                <a:lnTo>
                  <a:pt x="8929" y="294680"/>
                </a:lnTo>
                <a:lnTo>
                  <a:pt x="8929" y="294680"/>
                </a:lnTo>
                <a:lnTo>
                  <a:pt x="8929" y="294680"/>
                </a:lnTo>
                <a:lnTo>
                  <a:pt x="8929" y="294680"/>
                </a:lnTo>
                <a:lnTo>
                  <a:pt x="8929" y="294680"/>
                </a:lnTo>
                <a:lnTo>
                  <a:pt x="8929" y="29468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892969" y="3384351"/>
            <a:ext cx="116087" cy="142876"/>
          </a:xfrm>
          <a:custGeom>
            <a:avLst/>
            <a:gdLst/>
            <a:ahLst/>
            <a:cxnLst/>
            <a:rect l="0" t="0" r="0" b="0"/>
            <a:pathLst>
              <a:path w="116087" h="142876">
                <a:moveTo>
                  <a:pt x="0" y="80367"/>
                </a:moveTo>
                <a:lnTo>
                  <a:pt x="0" y="80367"/>
                </a:lnTo>
                <a:lnTo>
                  <a:pt x="0" y="80367"/>
                </a:lnTo>
                <a:lnTo>
                  <a:pt x="0" y="80367"/>
                </a:lnTo>
                <a:lnTo>
                  <a:pt x="0" y="80367"/>
                </a:lnTo>
                <a:lnTo>
                  <a:pt x="8930" y="71438"/>
                </a:lnTo>
                <a:lnTo>
                  <a:pt x="17859" y="71438"/>
                </a:lnTo>
                <a:lnTo>
                  <a:pt x="26789" y="71438"/>
                </a:lnTo>
                <a:lnTo>
                  <a:pt x="35719" y="71438"/>
                </a:lnTo>
                <a:lnTo>
                  <a:pt x="53578" y="71438"/>
                </a:lnTo>
                <a:lnTo>
                  <a:pt x="62508" y="71438"/>
                </a:lnTo>
                <a:lnTo>
                  <a:pt x="80367" y="62508"/>
                </a:lnTo>
                <a:lnTo>
                  <a:pt x="89297" y="53578"/>
                </a:lnTo>
                <a:lnTo>
                  <a:pt x="98226" y="53578"/>
                </a:lnTo>
                <a:lnTo>
                  <a:pt x="107156" y="44649"/>
                </a:lnTo>
                <a:lnTo>
                  <a:pt x="107156" y="35719"/>
                </a:lnTo>
                <a:lnTo>
                  <a:pt x="116086" y="26789"/>
                </a:lnTo>
                <a:lnTo>
                  <a:pt x="116086" y="26789"/>
                </a:lnTo>
                <a:lnTo>
                  <a:pt x="116086" y="17860"/>
                </a:lnTo>
                <a:lnTo>
                  <a:pt x="116086" y="8930"/>
                </a:lnTo>
                <a:lnTo>
                  <a:pt x="107156" y="0"/>
                </a:lnTo>
                <a:lnTo>
                  <a:pt x="98226" y="0"/>
                </a:lnTo>
                <a:lnTo>
                  <a:pt x="80367" y="0"/>
                </a:lnTo>
                <a:lnTo>
                  <a:pt x="71437" y="0"/>
                </a:lnTo>
                <a:lnTo>
                  <a:pt x="53578" y="8930"/>
                </a:lnTo>
                <a:lnTo>
                  <a:pt x="35719" y="17860"/>
                </a:lnTo>
                <a:lnTo>
                  <a:pt x="26789" y="26789"/>
                </a:lnTo>
                <a:lnTo>
                  <a:pt x="8930" y="44649"/>
                </a:lnTo>
                <a:lnTo>
                  <a:pt x="8930" y="62508"/>
                </a:lnTo>
                <a:lnTo>
                  <a:pt x="0" y="89297"/>
                </a:lnTo>
                <a:lnTo>
                  <a:pt x="8930" y="107156"/>
                </a:lnTo>
                <a:lnTo>
                  <a:pt x="17859" y="116086"/>
                </a:lnTo>
                <a:lnTo>
                  <a:pt x="26789" y="133945"/>
                </a:lnTo>
                <a:lnTo>
                  <a:pt x="44648" y="142875"/>
                </a:lnTo>
                <a:lnTo>
                  <a:pt x="62508" y="142875"/>
                </a:lnTo>
                <a:lnTo>
                  <a:pt x="71437" y="142875"/>
                </a:lnTo>
                <a:lnTo>
                  <a:pt x="89297" y="142875"/>
                </a:lnTo>
                <a:lnTo>
                  <a:pt x="98226" y="142875"/>
                </a:lnTo>
                <a:lnTo>
                  <a:pt x="107156" y="142875"/>
                </a:lnTo>
                <a:lnTo>
                  <a:pt x="107156" y="1428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1071563" y="3375421"/>
            <a:ext cx="178594" cy="151806"/>
          </a:xfrm>
          <a:custGeom>
            <a:avLst/>
            <a:gdLst/>
            <a:ahLst/>
            <a:cxnLst/>
            <a:rect l="0" t="0" r="0" b="0"/>
            <a:pathLst>
              <a:path w="178594" h="151806">
                <a:moveTo>
                  <a:pt x="0" y="35719"/>
                </a:moveTo>
                <a:lnTo>
                  <a:pt x="0" y="35719"/>
                </a:lnTo>
                <a:lnTo>
                  <a:pt x="0" y="35719"/>
                </a:lnTo>
                <a:lnTo>
                  <a:pt x="0" y="35719"/>
                </a:lnTo>
                <a:lnTo>
                  <a:pt x="0" y="35719"/>
                </a:lnTo>
                <a:lnTo>
                  <a:pt x="0" y="35719"/>
                </a:lnTo>
                <a:lnTo>
                  <a:pt x="0" y="44649"/>
                </a:lnTo>
                <a:lnTo>
                  <a:pt x="0" y="53579"/>
                </a:lnTo>
                <a:lnTo>
                  <a:pt x="8929" y="62508"/>
                </a:lnTo>
                <a:lnTo>
                  <a:pt x="8929" y="80368"/>
                </a:lnTo>
                <a:lnTo>
                  <a:pt x="17859" y="98227"/>
                </a:lnTo>
                <a:lnTo>
                  <a:pt x="26789" y="116086"/>
                </a:lnTo>
                <a:lnTo>
                  <a:pt x="35718" y="133946"/>
                </a:lnTo>
                <a:lnTo>
                  <a:pt x="44648" y="142875"/>
                </a:lnTo>
                <a:lnTo>
                  <a:pt x="44648" y="142875"/>
                </a:lnTo>
                <a:lnTo>
                  <a:pt x="53578" y="151805"/>
                </a:lnTo>
                <a:lnTo>
                  <a:pt x="53578" y="151805"/>
                </a:lnTo>
                <a:lnTo>
                  <a:pt x="53578" y="151805"/>
                </a:lnTo>
                <a:lnTo>
                  <a:pt x="53578" y="142875"/>
                </a:lnTo>
                <a:lnTo>
                  <a:pt x="53578" y="142875"/>
                </a:lnTo>
                <a:lnTo>
                  <a:pt x="53578" y="125016"/>
                </a:lnTo>
                <a:lnTo>
                  <a:pt x="44648" y="107157"/>
                </a:lnTo>
                <a:lnTo>
                  <a:pt x="44648" y="89297"/>
                </a:lnTo>
                <a:lnTo>
                  <a:pt x="44648" y="62508"/>
                </a:lnTo>
                <a:lnTo>
                  <a:pt x="44648" y="35719"/>
                </a:lnTo>
                <a:lnTo>
                  <a:pt x="53578" y="17860"/>
                </a:lnTo>
                <a:lnTo>
                  <a:pt x="62507" y="8930"/>
                </a:lnTo>
                <a:lnTo>
                  <a:pt x="71437" y="0"/>
                </a:lnTo>
                <a:lnTo>
                  <a:pt x="89296" y="0"/>
                </a:lnTo>
                <a:lnTo>
                  <a:pt x="98226" y="0"/>
                </a:lnTo>
                <a:lnTo>
                  <a:pt x="116086" y="8930"/>
                </a:lnTo>
                <a:lnTo>
                  <a:pt x="125015" y="26790"/>
                </a:lnTo>
                <a:lnTo>
                  <a:pt x="133945" y="35719"/>
                </a:lnTo>
                <a:lnTo>
                  <a:pt x="151804" y="53579"/>
                </a:lnTo>
                <a:lnTo>
                  <a:pt x="160734" y="71438"/>
                </a:lnTo>
                <a:lnTo>
                  <a:pt x="160734" y="89297"/>
                </a:lnTo>
                <a:lnTo>
                  <a:pt x="160734" y="107157"/>
                </a:lnTo>
                <a:lnTo>
                  <a:pt x="160734" y="116086"/>
                </a:lnTo>
                <a:lnTo>
                  <a:pt x="169664" y="125016"/>
                </a:lnTo>
                <a:lnTo>
                  <a:pt x="169664" y="133946"/>
                </a:lnTo>
                <a:lnTo>
                  <a:pt x="178593" y="133946"/>
                </a:lnTo>
                <a:lnTo>
                  <a:pt x="178593" y="142875"/>
                </a:lnTo>
                <a:lnTo>
                  <a:pt x="178593" y="1428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1285875" y="3375421"/>
            <a:ext cx="133946" cy="223244"/>
          </a:xfrm>
          <a:custGeom>
            <a:avLst/>
            <a:gdLst/>
            <a:ahLst/>
            <a:cxnLst/>
            <a:rect l="0" t="0" r="0" b="0"/>
            <a:pathLst>
              <a:path w="133946" h="223244">
                <a:moveTo>
                  <a:pt x="80367" y="44649"/>
                </a:moveTo>
                <a:lnTo>
                  <a:pt x="80367" y="44649"/>
                </a:lnTo>
                <a:lnTo>
                  <a:pt x="80367" y="35719"/>
                </a:lnTo>
                <a:lnTo>
                  <a:pt x="80367" y="26790"/>
                </a:lnTo>
                <a:lnTo>
                  <a:pt x="80367" y="17860"/>
                </a:lnTo>
                <a:lnTo>
                  <a:pt x="80367" y="8930"/>
                </a:lnTo>
                <a:lnTo>
                  <a:pt x="71438" y="0"/>
                </a:lnTo>
                <a:lnTo>
                  <a:pt x="71438" y="0"/>
                </a:lnTo>
                <a:lnTo>
                  <a:pt x="62508" y="0"/>
                </a:lnTo>
                <a:lnTo>
                  <a:pt x="53578" y="0"/>
                </a:lnTo>
                <a:lnTo>
                  <a:pt x="35719" y="0"/>
                </a:lnTo>
                <a:lnTo>
                  <a:pt x="26789" y="8930"/>
                </a:lnTo>
                <a:lnTo>
                  <a:pt x="8930" y="26790"/>
                </a:lnTo>
                <a:lnTo>
                  <a:pt x="0" y="44649"/>
                </a:lnTo>
                <a:lnTo>
                  <a:pt x="8930" y="62508"/>
                </a:lnTo>
                <a:lnTo>
                  <a:pt x="8930" y="80368"/>
                </a:lnTo>
                <a:lnTo>
                  <a:pt x="8930" y="98227"/>
                </a:lnTo>
                <a:lnTo>
                  <a:pt x="17859" y="107157"/>
                </a:lnTo>
                <a:lnTo>
                  <a:pt x="35719" y="116086"/>
                </a:lnTo>
                <a:lnTo>
                  <a:pt x="53578" y="116086"/>
                </a:lnTo>
                <a:lnTo>
                  <a:pt x="71438" y="116086"/>
                </a:lnTo>
                <a:lnTo>
                  <a:pt x="80367" y="116086"/>
                </a:lnTo>
                <a:lnTo>
                  <a:pt x="98227" y="107157"/>
                </a:lnTo>
                <a:lnTo>
                  <a:pt x="107156" y="98227"/>
                </a:lnTo>
                <a:lnTo>
                  <a:pt x="107156" y="89297"/>
                </a:lnTo>
                <a:lnTo>
                  <a:pt x="116086" y="71438"/>
                </a:lnTo>
                <a:lnTo>
                  <a:pt x="116086" y="53579"/>
                </a:lnTo>
                <a:lnTo>
                  <a:pt x="98227" y="44649"/>
                </a:lnTo>
                <a:lnTo>
                  <a:pt x="98227" y="35719"/>
                </a:lnTo>
                <a:lnTo>
                  <a:pt x="98227" y="35719"/>
                </a:lnTo>
                <a:lnTo>
                  <a:pt x="98227" y="35719"/>
                </a:lnTo>
                <a:lnTo>
                  <a:pt x="107156" y="35719"/>
                </a:lnTo>
                <a:lnTo>
                  <a:pt x="107156" y="44649"/>
                </a:lnTo>
                <a:lnTo>
                  <a:pt x="116086" y="53579"/>
                </a:lnTo>
                <a:lnTo>
                  <a:pt x="125016" y="71438"/>
                </a:lnTo>
                <a:lnTo>
                  <a:pt x="125016" y="89297"/>
                </a:lnTo>
                <a:lnTo>
                  <a:pt x="133945" y="116086"/>
                </a:lnTo>
                <a:lnTo>
                  <a:pt x="133945" y="133946"/>
                </a:lnTo>
                <a:lnTo>
                  <a:pt x="133945" y="160735"/>
                </a:lnTo>
                <a:lnTo>
                  <a:pt x="133945" y="178594"/>
                </a:lnTo>
                <a:lnTo>
                  <a:pt x="125016" y="196454"/>
                </a:lnTo>
                <a:lnTo>
                  <a:pt x="116086" y="205383"/>
                </a:lnTo>
                <a:lnTo>
                  <a:pt x="107156" y="214313"/>
                </a:lnTo>
                <a:lnTo>
                  <a:pt x="98227" y="214313"/>
                </a:lnTo>
                <a:lnTo>
                  <a:pt x="80367" y="223243"/>
                </a:lnTo>
                <a:lnTo>
                  <a:pt x="71438" y="223243"/>
                </a:lnTo>
                <a:lnTo>
                  <a:pt x="62508" y="223243"/>
                </a:lnTo>
                <a:lnTo>
                  <a:pt x="62508" y="214313"/>
                </a:lnTo>
                <a:lnTo>
                  <a:pt x="62508" y="21431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1482328" y="3277195"/>
            <a:ext cx="98228" cy="223243"/>
          </a:xfrm>
          <a:custGeom>
            <a:avLst/>
            <a:gdLst/>
            <a:ahLst/>
            <a:cxnLst/>
            <a:rect l="0" t="0" r="0" b="0"/>
            <a:pathLst>
              <a:path w="98228" h="223243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8930"/>
                </a:lnTo>
                <a:lnTo>
                  <a:pt x="17860" y="17859"/>
                </a:lnTo>
                <a:lnTo>
                  <a:pt x="17860" y="35719"/>
                </a:lnTo>
                <a:lnTo>
                  <a:pt x="26789" y="62508"/>
                </a:lnTo>
                <a:lnTo>
                  <a:pt x="35719" y="89297"/>
                </a:lnTo>
                <a:lnTo>
                  <a:pt x="44649" y="116086"/>
                </a:lnTo>
                <a:lnTo>
                  <a:pt x="53578" y="142875"/>
                </a:lnTo>
                <a:lnTo>
                  <a:pt x="71438" y="169664"/>
                </a:lnTo>
                <a:lnTo>
                  <a:pt x="80367" y="187523"/>
                </a:lnTo>
                <a:lnTo>
                  <a:pt x="80367" y="205383"/>
                </a:lnTo>
                <a:lnTo>
                  <a:pt x="89297" y="214312"/>
                </a:lnTo>
                <a:lnTo>
                  <a:pt x="89297" y="214312"/>
                </a:lnTo>
                <a:lnTo>
                  <a:pt x="98227" y="223242"/>
                </a:lnTo>
                <a:lnTo>
                  <a:pt x="98227" y="223242"/>
                </a:lnTo>
                <a:lnTo>
                  <a:pt x="98227" y="223242"/>
                </a:lnTo>
                <a:lnTo>
                  <a:pt x="98227" y="223242"/>
                </a:lnTo>
                <a:lnTo>
                  <a:pt x="98227" y="223242"/>
                </a:lnTo>
                <a:lnTo>
                  <a:pt x="98227" y="22324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1491258" y="3384351"/>
            <a:ext cx="107157" cy="8931"/>
          </a:xfrm>
          <a:custGeom>
            <a:avLst/>
            <a:gdLst/>
            <a:ahLst/>
            <a:cxnLst/>
            <a:rect l="0" t="0" r="0" b="0"/>
            <a:pathLst>
              <a:path w="107157" h="8931">
                <a:moveTo>
                  <a:pt x="0" y="8930"/>
                </a:move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8930" y="0"/>
                </a:lnTo>
                <a:lnTo>
                  <a:pt x="26789" y="0"/>
                </a:lnTo>
                <a:lnTo>
                  <a:pt x="44648" y="0"/>
                </a:lnTo>
                <a:lnTo>
                  <a:pt x="62508" y="0"/>
                </a:lnTo>
                <a:lnTo>
                  <a:pt x="71437" y="0"/>
                </a:lnTo>
                <a:lnTo>
                  <a:pt x="89297" y="0"/>
                </a:lnTo>
                <a:lnTo>
                  <a:pt x="98226" y="0"/>
                </a:lnTo>
                <a:lnTo>
                  <a:pt x="107156" y="0"/>
                </a:lnTo>
                <a:lnTo>
                  <a:pt x="107156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1625203" y="3277195"/>
            <a:ext cx="196454" cy="232173"/>
          </a:xfrm>
          <a:custGeom>
            <a:avLst/>
            <a:gdLst/>
            <a:ahLst/>
            <a:cxnLst/>
            <a:rect l="0" t="0" r="0" b="0"/>
            <a:pathLst>
              <a:path w="196454" h="232173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8930" y="17859"/>
                </a:lnTo>
                <a:lnTo>
                  <a:pt x="8930" y="44648"/>
                </a:lnTo>
                <a:lnTo>
                  <a:pt x="17860" y="62508"/>
                </a:lnTo>
                <a:lnTo>
                  <a:pt x="26789" y="89297"/>
                </a:lnTo>
                <a:lnTo>
                  <a:pt x="26789" y="116086"/>
                </a:lnTo>
                <a:lnTo>
                  <a:pt x="53578" y="151805"/>
                </a:lnTo>
                <a:lnTo>
                  <a:pt x="62508" y="169664"/>
                </a:lnTo>
                <a:lnTo>
                  <a:pt x="71438" y="187523"/>
                </a:lnTo>
                <a:lnTo>
                  <a:pt x="80367" y="205383"/>
                </a:lnTo>
                <a:lnTo>
                  <a:pt x="80367" y="223242"/>
                </a:lnTo>
                <a:lnTo>
                  <a:pt x="80367" y="232172"/>
                </a:lnTo>
                <a:lnTo>
                  <a:pt x="80367" y="232172"/>
                </a:lnTo>
                <a:lnTo>
                  <a:pt x="80367" y="232172"/>
                </a:lnTo>
                <a:lnTo>
                  <a:pt x="89297" y="232172"/>
                </a:lnTo>
                <a:lnTo>
                  <a:pt x="89297" y="232172"/>
                </a:lnTo>
                <a:lnTo>
                  <a:pt x="89297" y="223242"/>
                </a:lnTo>
                <a:lnTo>
                  <a:pt x="89297" y="205383"/>
                </a:lnTo>
                <a:lnTo>
                  <a:pt x="89297" y="187523"/>
                </a:lnTo>
                <a:lnTo>
                  <a:pt x="89297" y="169664"/>
                </a:lnTo>
                <a:lnTo>
                  <a:pt x="89297" y="151805"/>
                </a:lnTo>
                <a:lnTo>
                  <a:pt x="71438" y="133945"/>
                </a:lnTo>
                <a:lnTo>
                  <a:pt x="80367" y="125016"/>
                </a:lnTo>
                <a:lnTo>
                  <a:pt x="89297" y="116086"/>
                </a:lnTo>
                <a:lnTo>
                  <a:pt x="98227" y="116086"/>
                </a:lnTo>
                <a:lnTo>
                  <a:pt x="107156" y="116086"/>
                </a:lnTo>
                <a:lnTo>
                  <a:pt x="116086" y="125016"/>
                </a:lnTo>
                <a:lnTo>
                  <a:pt x="125016" y="133945"/>
                </a:lnTo>
                <a:lnTo>
                  <a:pt x="133945" y="142875"/>
                </a:lnTo>
                <a:lnTo>
                  <a:pt x="160735" y="151805"/>
                </a:lnTo>
                <a:lnTo>
                  <a:pt x="160735" y="169664"/>
                </a:lnTo>
                <a:lnTo>
                  <a:pt x="169664" y="178594"/>
                </a:lnTo>
                <a:lnTo>
                  <a:pt x="169664" y="196453"/>
                </a:lnTo>
                <a:lnTo>
                  <a:pt x="178594" y="205383"/>
                </a:lnTo>
                <a:lnTo>
                  <a:pt x="187524" y="214312"/>
                </a:lnTo>
                <a:lnTo>
                  <a:pt x="187524" y="223242"/>
                </a:lnTo>
                <a:lnTo>
                  <a:pt x="196453" y="232172"/>
                </a:lnTo>
                <a:lnTo>
                  <a:pt x="196453" y="232172"/>
                </a:lnTo>
                <a:lnTo>
                  <a:pt x="196453" y="23217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>
            <a:off x="1464469" y="3357562"/>
            <a:ext cx="133946" cy="8931"/>
          </a:xfrm>
          <a:custGeom>
            <a:avLst/>
            <a:gdLst/>
            <a:ahLst/>
            <a:cxnLst/>
            <a:rect l="0" t="0" r="0" b="0"/>
            <a:pathLst>
              <a:path w="133946" h="8931">
                <a:moveTo>
                  <a:pt x="0" y="8930"/>
                </a:move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0"/>
                </a:lnTo>
                <a:lnTo>
                  <a:pt x="8929" y="0"/>
                </a:lnTo>
                <a:lnTo>
                  <a:pt x="17859" y="0"/>
                </a:lnTo>
                <a:lnTo>
                  <a:pt x="26789" y="0"/>
                </a:lnTo>
                <a:lnTo>
                  <a:pt x="44648" y="0"/>
                </a:lnTo>
                <a:lnTo>
                  <a:pt x="53578" y="0"/>
                </a:lnTo>
                <a:lnTo>
                  <a:pt x="71437" y="0"/>
                </a:lnTo>
                <a:lnTo>
                  <a:pt x="89297" y="0"/>
                </a:lnTo>
                <a:lnTo>
                  <a:pt x="98226" y="0"/>
                </a:lnTo>
                <a:lnTo>
                  <a:pt x="116086" y="0"/>
                </a:lnTo>
                <a:lnTo>
                  <a:pt x="116086" y="0"/>
                </a:lnTo>
                <a:lnTo>
                  <a:pt x="125015" y="0"/>
                </a:lnTo>
                <a:lnTo>
                  <a:pt x="133945" y="0"/>
                </a:lnTo>
                <a:lnTo>
                  <a:pt x="133945" y="0"/>
                </a:lnTo>
                <a:lnTo>
                  <a:pt x="13394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7"/>
          <p:cNvSpPr/>
          <p:nvPr/>
        </p:nvSpPr>
        <p:spPr>
          <a:xfrm>
            <a:off x="866180" y="3848695"/>
            <a:ext cx="205384" cy="276821"/>
          </a:xfrm>
          <a:custGeom>
            <a:avLst/>
            <a:gdLst/>
            <a:ahLst/>
            <a:cxnLst/>
            <a:rect l="0" t="0" r="0" b="0"/>
            <a:pathLst>
              <a:path w="205384" h="276821">
                <a:moveTo>
                  <a:pt x="0" y="0"/>
                </a:moveTo>
                <a:lnTo>
                  <a:pt x="0" y="8930"/>
                </a:lnTo>
                <a:lnTo>
                  <a:pt x="0" y="8930"/>
                </a:lnTo>
                <a:lnTo>
                  <a:pt x="0" y="17859"/>
                </a:lnTo>
                <a:lnTo>
                  <a:pt x="0" y="26789"/>
                </a:lnTo>
                <a:lnTo>
                  <a:pt x="8929" y="44648"/>
                </a:lnTo>
                <a:lnTo>
                  <a:pt x="0" y="62508"/>
                </a:lnTo>
                <a:lnTo>
                  <a:pt x="0" y="80367"/>
                </a:lnTo>
                <a:lnTo>
                  <a:pt x="0" y="107156"/>
                </a:lnTo>
                <a:lnTo>
                  <a:pt x="0" y="133945"/>
                </a:lnTo>
                <a:lnTo>
                  <a:pt x="0" y="160734"/>
                </a:lnTo>
                <a:lnTo>
                  <a:pt x="0" y="187523"/>
                </a:lnTo>
                <a:lnTo>
                  <a:pt x="0" y="205383"/>
                </a:lnTo>
                <a:lnTo>
                  <a:pt x="0" y="232172"/>
                </a:lnTo>
                <a:lnTo>
                  <a:pt x="8929" y="250031"/>
                </a:lnTo>
                <a:lnTo>
                  <a:pt x="8929" y="258961"/>
                </a:lnTo>
                <a:lnTo>
                  <a:pt x="8929" y="267891"/>
                </a:lnTo>
                <a:lnTo>
                  <a:pt x="8929" y="267891"/>
                </a:lnTo>
                <a:lnTo>
                  <a:pt x="8929" y="276820"/>
                </a:lnTo>
                <a:lnTo>
                  <a:pt x="8929" y="276820"/>
                </a:lnTo>
                <a:lnTo>
                  <a:pt x="8929" y="267891"/>
                </a:lnTo>
                <a:lnTo>
                  <a:pt x="8929" y="267891"/>
                </a:lnTo>
                <a:lnTo>
                  <a:pt x="8929" y="258961"/>
                </a:lnTo>
                <a:lnTo>
                  <a:pt x="8929" y="241101"/>
                </a:lnTo>
                <a:lnTo>
                  <a:pt x="8929" y="223242"/>
                </a:lnTo>
                <a:lnTo>
                  <a:pt x="8929" y="196453"/>
                </a:lnTo>
                <a:lnTo>
                  <a:pt x="8929" y="169664"/>
                </a:lnTo>
                <a:lnTo>
                  <a:pt x="8929" y="142875"/>
                </a:lnTo>
                <a:lnTo>
                  <a:pt x="17859" y="107156"/>
                </a:lnTo>
                <a:lnTo>
                  <a:pt x="26789" y="80367"/>
                </a:lnTo>
                <a:lnTo>
                  <a:pt x="35719" y="44648"/>
                </a:lnTo>
                <a:lnTo>
                  <a:pt x="44648" y="26789"/>
                </a:lnTo>
                <a:lnTo>
                  <a:pt x="53578" y="8930"/>
                </a:lnTo>
                <a:lnTo>
                  <a:pt x="71437" y="0"/>
                </a:lnTo>
                <a:lnTo>
                  <a:pt x="71437" y="0"/>
                </a:lnTo>
                <a:lnTo>
                  <a:pt x="80367" y="0"/>
                </a:lnTo>
                <a:lnTo>
                  <a:pt x="89297" y="0"/>
                </a:lnTo>
                <a:lnTo>
                  <a:pt x="98226" y="8930"/>
                </a:lnTo>
                <a:lnTo>
                  <a:pt x="107156" y="17859"/>
                </a:lnTo>
                <a:lnTo>
                  <a:pt x="116086" y="35719"/>
                </a:lnTo>
                <a:lnTo>
                  <a:pt x="125015" y="62508"/>
                </a:lnTo>
                <a:lnTo>
                  <a:pt x="133945" y="89297"/>
                </a:lnTo>
                <a:lnTo>
                  <a:pt x="142875" y="116086"/>
                </a:lnTo>
                <a:lnTo>
                  <a:pt x="151804" y="142875"/>
                </a:lnTo>
                <a:lnTo>
                  <a:pt x="160734" y="169664"/>
                </a:lnTo>
                <a:lnTo>
                  <a:pt x="178594" y="196453"/>
                </a:lnTo>
                <a:lnTo>
                  <a:pt x="187523" y="223242"/>
                </a:lnTo>
                <a:lnTo>
                  <a:pt x="187523" y="241101"/>
                </a:lnTo>
                <a:lnTo>
                  <a:pt x="196453" y="250031"/>
                </a:lnTo>
                <a:lnTo>
                  <a:pt x="196453" y="267891"/>
                </a:lnTo>
                <a:lnTo>
                  <a:pt x="196453" y="267891"/>
                </a:lnTo>
                <a:lnTo>
                  <a:pt x="205383" y="276820"/>
                </a:lnTo>
                <a:lnTo>
                  <a:pt x="205383" y="276820"/>
                </a:lnTo>
                <a:lnTo>
                  <a:pt x="196453" y="276820"/>
                </a:lnTo>
                <a:lnTo>
                  <a:pt x="196453" y="276820"/>
                </a:lnTo>
                <a:lnTo>
                  <a:pt x="196453" y="276820"/>
                </a:lnTo>
                <a:lnTo>
                  <a:pt x="196453" y="27682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/>
          <p:cNvSpPr/>
          <p:nvPr/>
        </p:nvSpPr>
        <p:spPr>
          <a:xfrm>
            <a:off x="901899" y="3964781"/>
            <a:ext cx="169665" cy="17860"/>
          </a:xfrm>
          <a:custGeom>
            <a:avLst/>
            <a:gdLst/>
            <a:ahLst/>
            <a:cxnLst/>
            <a:rect l="0" t="0" r="0" b="0"/>
            <a:pathLst>
              <a:path w="169665" h="17860">
                <a:moveTo>
                  <a:pt x="0" y="17859"/>
                </a:move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8929" y="17859"/>
                </a:lnTo>
                <a:lnTo>
                  <a:pt x="26789" y="8930"/>
                </a:lnTo>
                <a:lnTo>
                  <a:pt x="44648" y="8930"/>
                </a:lnTo>
                <a:lnTo>
                  <a:pt x="71437" y="8930"/>
                </a:lnTo>
                <a:lnTo>
                  <a:pt x="98226" y="0"/>
                </a:lnTo>
                <a:lnTo>
                  <a:pt x="116085" y="0"/>
                </a:lnTo>
                <a:lnTo>
                  <a:pt x="142875" y="0"/>
                </a:lnTo>
                <a:lnTo>
                  <a:pt x="151804" y="0"/>
                </a:lnTo>
                <a:lnTo>
                  <a:pt x="169664" y="0"/>
                </a:lnTo>
                <a:lnTo>
                  <a:pt x="169664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>
            <a:off x="1160859" y="3946921"/>
            <a:ext cx="169665" cy="151806"/>
          </a:xfrm>
          <a:custGeom>
            <a:avLst/>
            <a:gdLst/>
            <a:ahLst/>
            <a:cxnLst/>
            <a:rect l="0" t="0" r="0" b="0"/>
            <a:pathLst>
              <a:path w="169665" h="151806">
                <a:moveTo>
                  <a:pt x="0" y="17860"/>
                </a:moveTo>
                <a:lnTo>
                  <a:pt x="0" y="17860"/>
                </a:lnTo>
                <a:lnTo>
                  <a:pt x="0" y="26790"/>
                </a:lnTo>
                <a:lnTo>
                  <a:pt x="0" y="26790"/>
                </a:lnTo>
                <a:lnTo>
                  <a:pt x="0" y="35719"/>
                </a:lnTo>
                <a:lnTo>
                  <a:pt x="8930" y="44649"/>
                </a:lnTo>
                <a:lnTo>
                  <a:pt x="8930" y="53579"/>
                </a:lnTo>
                <a:lnTo>
                  <a:pt x="8930" y="71438"/>
                </a:lnTo>
                <a:lnTo>
                  <a:pt x="17860" y="89297"/>
                </a:lnTo>
                <a:lnTo>
                  <a:pt x="26790" y="116086"/>
                </a:lnTo>
                <a:lnTo>
                  <a:pt x="26790" y="125016"/>
                </a:lnTo>
                <a:lnTo>
                  <a:pt x="35719" y="142875"/>
                </a:lnTo>
                <a:lnTo>
                  <a:pt x="35719" y="151805"/>
                </a:lnTo>
                <a:lnTo>
                  <a:pt x="35719" y="151805"/>
                </a:lnTo>
                <a:lnTo>
                  <a:pt x="35719" y="151805"/>
                </a:lnTo>
                <a:lnTo>
                  <a:pt x="35719" y="151805"/>
                </a:lnTo>
                <a:lnTo>
                  <a:pt x="35719" y="151805"/>
                </a:lnTo>
                <a:lnTo>
                  <a:pt x="35719" y="142875"/>
                </a:lnTo>
                <a:lnTo>
                  <a:pt x="35719" y="133946"/>
                </a:lnTo>
                <a:lnTo>
                  <a:pt x="35719" y="116086"/>
                </a:lnTo>
                <a:lnTo>
                  <a:pt x="26790" y="98227"/>
                </a:lnTo>
                <a:lnTo>
                  <a:pt x="26790" y="71438"/>
                </a:lnTo>
                <a:lnTo>
                  <a:pt x="26790" y="44649"/>
                </a:lnTo>
                <a:lnTo>
                  <a:pt x="35719" y="26790"/>
                </a:lnTo>
                <a:lnTo>
                  <a:pt x="35719" y="17860"/>
                </a:lnTo>
                <a:lnTo>
                  <a:pt x="44649" y="8930"/>
                </a:lnTo>
                <a:lnTo>
                  <a:pt x="53579" y="0"/>
                </a:lnTo>
                <a:lnTo>
                  <a:pt x="71438" y="0"/>
                </a:lnTo>
                <a:lnTo>
                  <a:pt x="89297" y="8930"/>
                </a:lnTo>
                <a:lnTo>
                  <a:pt x="98227" y="17860"/>
                </a:lnTo>
                <a:lnTo>
                  <a:pt x="116086" y="26790"/>
                </a:lnTo>
                <a:lnTo>
                  <a:pt x="133946" y="44649"/>
                </a:lnTo>
                <a:lnTo>
                  <a:pt x="142875" y="62508"/>
                </a:lnTo>
                <a:lnTo>
                  <a:pt x="151805" y="80368"/>
                </a:lnTo>
                <a:lnTo>
                  <a:pt x="151805" y="98227"/>
                </a:lnTo>
                <a:lnTo>
                  <a:pt x="160735" y="107157"/>
                </a:lnTo>
                <a:lnTo>
                  <a:pt x="160735" y="116086"/>
                </a:lnTo>
                <a:lnTo>
                  <a:pt x="169664" y="125016"/>
                </a:lnTo>
                <a:lnTo>
                  <a:pt x="169664" y="125016"/>
                </a:lnTo>
                <a:lnTo>
                  <a:pt x="169664" y="12501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>
            <a:off x="1393031" y="3955851"/>
            <a:ext cx="151806" cy="241103"/>
          </a:xfrm>
          <a:custGeom>
            <a:avLst/>
            <a:gdLst/>
            <a:ahLst/>
            <a:cxnLst/>
            <a:rect l="0" t="0" r="0" b="0"/>
            <a:pathLst>
              <a:path w="151806" h="241103">
                <a:moveTo>
                  <a:pt x="107157" y="71438"/>
                </a:moveTo>
                <a:lnTo>
                  <a:pt x="107157" y="62508"/>
                </a:lnTo>
                <a:lnTo>
                  <a:pt x="116086" y="62508"/>
                </a:lnTo>
                <a:lnTo>
                  <a:pt x="116086" y="53578"/>
                </a:lnTo>
                <a:lnTo>
                  <a:pt x="116086" y="44649"/>
                </a:lnTo>
                <a:lnTo>
                  <a:pt x="116086" y="35719"/>
                </a:lnTo>
                <a:lnTo>
                  <a:pt x="107157" y="26789"/>
                </a:lnTo>
                <a:lnTo>
                  <a:pt x="98227" y="8930"/>
                </a:lnTo>
                <a:lnTo>
                  <a:pt x="89297" y="0"/>
                </a:lnTo>
                <a:lnTo>
                  <a:pt x="80367" y="0"/>
                </a:lnTo>
                <a:lnTo>
                  <a:pt x="62508" y="0"/>
                </a:lnTo>
                <a:lnTo>
                  <a:pt x="53578" y="0"/>
                </a:lnTo>
                <a:lnTo>
                  <a:pt x="35719" y="8930"/>
                </a:lnTo>
                <a:lnTo>
                  <a:pt x="17860" y="17860"/>
                </a:lnTo>
                <a:lnTo>
                  <a:pt x="8930" y="35719"/>
                </a:lnTo>
                <a:lnTo>
                  <a:pt x="0" y="62508"/>
                </a:lnTo>
                <a:lnTo>
                  <a:pt x="0" y="80367"/>
                </a:lnTo>
                <a:lnTo>
                  <a:pt x="8930" y="98227"/>
                </a:lnTo>
                <a:lnTo>
                  <a:pt x="8930" y="116086"/>
                </a:lnTo>
                <a:lnTo>
                  <a:pt x="26789" y="133945"/>
                </a:lnTo>
                <a:lnTo>
                  <a:pt x="35719" y="133945"/>
                </a:lnTo>
                <a:lnTo>
                  <a:pt x="53578" y="133945"/>
                </a:lnTo>
                <a:lnTo>
                  <a:pt x="71438" y="125016"/>
                </a:lnTo>
                <a:lnTo>
                  <a:pt x="89297" y="116086"/>
                </a:lnTo>
                <a:lnTo>
                  <a:pt x="98227" y="107156"/>
                </a:lnTo>
                <a:lnTo>
                  <a:pt x="107157" y="98227"/>
                </a:lnTo>
                <a:lnTo>
                  <a:pt x="116086" y="80367"/>
                </a:lnTo>
                <a:lnTo>
                  <a:pt x="125016" y="71438"/>
                </a:lnTo>
                <a:lnTo>
                  <a:pt x="125016" y="53578"/>
                </a:lnTo>
                <a:lnTo>
                  <a:pt x="125016" y="44649"/>
                </a:lnTo>
                <a:lnTo>
                  <a:pt x="125016" y="44649"/>
                </a:lnTo>
                <a:lnTo>
                  <a:pt x="125016" y="35719"/>
                </a:lnTo>
                <a:lnTo>
                  <a:pt x="125016" y="35719"/>
                </a:lnTo>
                <a:lnTo>
                  <a:pt x="125016" y="44649"/>
                </a:lnTo>
                <a:lnTo>
                  <a:pt x="125016" y="53578"/>
                </a:lnTo>
                <a:lnTo>
                  <a:pt x="125016" y="62508"/>
                </a:lnTo>
                <a:lnTo>
                  <a:pt x="125016" y="80367"/>
                </a:lnTo>
                <a:lnTo>
                  <a:pt x="133946" y="107156"/>
                </a:lnTo>
                <a:lnTo>
                  <a:pt x="142875" y="125016"/>
                </a:lnTo>
                <a:lnTo>
                  <a:pt x="142875" y="151805"/>
                </a:lnTo>
                <a:lnTo>
                  <a:pt x="151805" y="169664"/>
                </a:lnTo>
                <a:lnTo>
                  <a:pt x="151805" y="196453"/>
                </a:lnTo>
                <a:lnTo>
                  <a:pt x="151805" y="205383"/>
                </a:lnTo>
                <a:lnTo>
                  <a:pt x="151805" y="223242"/>
                </a:lnTo>
                <a:lnTo>
                  <a:pt x="142875" y="223242"/>
                </a:lnTo>
                <a:lnTo>
                  <a:pt x="133946" y="232172"/>
                </a:lnTo>
                <a:lnTo>
                  <a:pt x="125016" y="232172"/>
                </a:lnTo>
                <a:lnTo>
                  <a:pt x="107157" y="241102"/>
                </a:lnTo>
                <a:lnTo>
                  <a:pt x="98227" y="241102"/>
                </a:lnTo>
                <a:lnTo>
                  <a:pt x="98227" y="241102"/>
                </a:lnTo>
                <a:lnTo>
                  <a:pt x="98227" y="241102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1"/>
          <p:cNvSpPr/>
          <p:nvPr/>
        </p:nvSpPr>
        <p:spPr>
          <a:xfrm>
            <a:off x="1651992" y="3866554"/>
            <a:ext cx="44650" cy="205384"/>
          </a:xfrm>
          <a:custGeom>
            <a:avLst/>
            <a:gdLst/>
            <a:ahLst/>
            <a:cxnLst/>
            <a:rect l="0" t="0" r="0" b="0"/>
            <a:pathLst>
              <a:path w="44650" h="20538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0" y="17860"/>
                </a:lnTo>
                <a:lnTo>
                  <a:pt x="8930" y="35719"/>
                </a:lnTo>
                <a:lnTo>
                  <a:pt x="8930" y="44649"/>
                </a:lnTo>
                <a:lnTo>
                  <a:pt x="8930" y="71438"/>
                </a:lnTo>
                <a:lnTo>
                  <a:pt x="8930" y="98227"/>
                </a:lnTo>
                <a:lnTo>
                  <a:pt x="17860" y="116086"/>
                </a:lnTo>
                <a:lnTo>
                  <a:pt x="17860" y="142875"/>
                </a:lnTo>
                <a:lnTo>
                  <a:pt x="26789" y="160735"/>
                </a:lnTo>
                <a:lnTo>
                  <a:pt x="35719" y="178594"/>
                </a:lnTo>
                <a:lnTo>
                  <a:pt x="35719" y="187524"/>
                </a:lnTo>
                <a:lnTo>
                  <a:pt x="44649" y="196453"/>
                </a:lnTo>
                <a:lnTo>
                  <a:pt x="44649" y="196453"/>
                </a:lnTo>
                <a:lnTo>
                  <a:pt x="44649" y="205383"/>
                </a:lnTo>
                <a:lnTo>
                  <a:pt x="44649" y="205383"/>
                </a:lnTo>
                <a:lnTo>
                  <a:pt x="44649" y="205383"/>
                </a:lnTo>
                <a:lnTo>
                  <a:pt x="44649" y="205383"/>
                </a:lnTo>
                <a:lnTo>
                  <a:pt x="35719" y="205383"/>
                </a:lnTo>
                <a:lnTo>
                  <a:pt x="35719" y="20538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>
            <a:off x="1777008" y="3929062"/>
            <a:ext cx="160735" cy="169665"/>
          </a:xfrm>
          <a:custGeom>
            <a:avLst/>
            <a:gdLst/>
            <a:ahLst/>
            <a:cxnLst/>
            <a:rect l="0" t="0" r="0" b="0"/>
            <a:pathLst>
              <a:path w="160735" h="169665">
                <a:moveTo>
                  <a:pt x="17859" y="80367"/>
                </a:moveTo>
                <a:lnTo>
                  <a:pt x="17859" y="80367"/>
                </a:lnTo>
                <a:lnTo>
                  <a:pt x="17859" y="80367"/>
                </a:lnTo>
                <a:lnTo>
                  <a:pt x="26789" y="80367"/>
                </a:lnTo>
                <a:lnTo>
                  <a:pt x="26789" y="80367"/>
                </a:lnTo>
                <a:lnTo>
                  <a:pt x="35719" y="80367"/>
                </a:lnTo>
                <a:lnTo>
                  <a:pt x="44648" y="80367"/>
                </a:lnTo>
                <a:lnTo>
                  <a:pt x="53578" y="80367"/>
                </a:lnTo>
                <a:lnTo>
                  <a:pt x="62508" y="80367"/>
                </a:lnTo>
                <a:lnTo>
                  <a:pt x="71437" y="80367"/>
                </a:lnTo>
                <a:lnTo>
                  <a:pt x="80367" y="80367"/>
                </a:lnTo>
                <a:lnTo>
                  <a:pt x="89297" y="71438"/>
                </a:lnTo>
                <a:lnTo>
                  <a:pt x="98226" y="71438"/>
                </a:lnTo>
                <a:lnTo>
                  <a:pt x="98226" y="71438"/>
                </a:lnTo>
                <a:lnTo>
                  <a:pt x="107156" y="71438"/>
                </a:lnTo>
                <a:lnTo>
                  <a:pt x="107156" y="62508"/>
                </a:lnTo>
                <a:lnTo>
                  <a:pt x="107156" y="62508"/>
                </a:lnTo>
                <a:lnTo>
                  <a:pt x="116086" y="53578"/>
                </a:lnTo>
                <a:lnTo>
                  <a:pt x="116086" y="44649"/>
                </a:lnTo>
                <a:lnTo>
                  <a:pt x="116086" y="44649"/>
                </a:lnTo>
                <a:lnTo>
                  <a:pt x="107156" y="35719"/>
                </a:lnTo>
                <a:lnTo>
                  <a:pt x="107156" y="26789"/>
                </a:lnTo>
                <a:lnTo>
                  <a:pt x="107156" y="17859"/>
                </a:lnTo>
                <a:lnTo>
                  <a:pt x="98226" y="8930"/>
                </a:lnTo>
                <a:lnTo>
                  <a:pt x="89297" y="8930"/>
                </a:lnTo>
                <a:lnTo>
                  <a:pt x="80367" y="0"/>
                </a:lnTo>
                <a:lnTo>
                  <a:pt x="62508" y="0"/>
                </a:lnTo>
                <a:lnTo>
                  <a:pt x="53578" y="8930"/>
                </a:lnTo>
                <a:lnTo>
                  <a:pt x="35719" y="17859"/>
                </a:lnTo>
                <a:lnTo>
                  <a:pt x="26789" y="35719"/>
                </a:lnTo>
                <a:lnTo>
                  <a:pt x="8930" y="53578"/>
                </a:lnTo>
                <a:lnTo>
                  <a:pt x="0" y="71438"/>
                </a:lnTo>
                <a:lnTo>
                  <a:pt x="0" y="98227"/>
                </a:lnTo>
                <a:lnTo>
                  <a:pt x="0" y="116086"/>
                </a:lnTo>
                <a:lnTo>
                  <a:pt x="0" y="133945"/>
                </a:lnTo>
                <a:lnTo>
                  <a:pt x="8930" y="142875"/>
                </a:lnTo>
                <a:lnTo>
                  <a:pt x="26789" y="160734"/>
                </a:lnTo>
                <a:lnTo>
                  <a:pt x="44648" y="169664"/>
                </a:lnTo>
                <a:lnTo>
                  <a:pt x="71437" y="169664"/>
                </a:lnTo>
                <a:lnTo>
                  <a:pt x="89297" y="169664"/>
                </a:lnTo>
                <a:lnTo>
                  <a:pt x="116086" y="169664"/>
                </a:lnTo>
                <a:lnTo>
                  <a:pt x="133945" y="169664"/>
                </a:lnTo>
                <a:lnTo>
                  <a:pt x="142875" y="160734"/>
                </a:lnTo>
                <a:lnTo>
                  <a:pt x="160734" y="151805"/>
                </a:lnTo>
                <a:lnTo>
                  <a:pt x="160734" y="151805"/>
                </a:lnTo>
                <a:lnTo>
                  <a:pt x="160734" y="151805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>
            <a:off x="660797" y="4536281"/>
            <a:ext cx="294681" cy="303610"/>
          </a:xfrm>
          <a:custGeom>
            <a:avLst/>
            <a:gdLst/>
            <a:ahLst/>
            <a:cxnLst/>
            <a:rect l="0" t="0" r="0" b="0"/>
            <a:pathLst>
              <a:path w="294681" h="303610">
                <a:moveTo>
                  <a:pt x="8930" y="8930"/>
                </a:move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8930" y="17859"/>
                </a:lnTo>
                <a:lnTo>
                  <a:pt x="8930" y="26789"/>
                </a:lnTo>
                <a:lnTo>
                  <a:pt x="8930" y="35719"/>
                </a:lnTo>
                <a:lnTo>
                  <a:pt x="8930" y="53578"/>
                </a:lnTo>
                <a:lnTo>
                  <a:pt x="8930" y="80367"/>
                </a:lnTo>
                <a:lnTo>
                  <a:pt x="17859" y="107156"/>
                </a:lnTo>
                <a:lnTo>
                  <a:pt x="17859" y="142875"/>
                </a:lnTo>
                <a:lnTo>
                  <a:pt x="26789" y="178594"/>
                </a:lnTo>
                <a:lnTo>
                  <a:pt x="26789" y="214312"/>
                </a:lnTo>
                <a:lnTo>
                  <a:pt x="35719" y="250031"/>
                </a:lnTo>
                <a:lnTo>
                  <a:pt x="35719" y="267890"/>
                </a:lnTo>
                <a:lnTo>
                  <a:pt x="44648" y="285750"/>
                </a:lnTo>
                <a:lnTo>
                  <a:pt x="44648" y="294680"/>
                </a:lnTo>
                <a:lnTo>
                  <a:pt x="44648" y="294680"/>
                </a:lnTo>
                <a:lnTo>
                  <a:pt x="44648" y="303609"/>
                </a:lnTo>
                <a:lnTo>
                  <a:pt x="35719" y="294680"/>
                </a:lnTo>
                <a:lnTo>
                  <a:pt x="35719" y="285750"/>
                </a:lnTo>
                <a:lnTo>
                  <a:pt x="35719" y="276820"/>
                </a:lnTo>
                <a:lnTo>
                  <a:pt x="35719" y="250031"/>
                </a:lnTo>
                <a:lnTo>
                  <a:pt x="35719" y="223242"/>
                </a:lnTo>
                <a:lnTo>
                  <a:pt x="35719" y="187523"/>
                </a:lnTo>
                <a:lnTo>
                  <a:pt x="35719" y="142875"/>
                </a:lnTo>
                <a:lnTo>
                  <a:pt x="35719" y="107156"/>
                </a:lnTo>
                <a:lnTo>
                  <a:pt x="35719" y="71437"/>
                </a:lnTo>
                <a:lnTo>
                  <a:pt x="44648" y="44648"/>
                </a:lnTo>
                <a:lnTo>
                  <a:pt x="53578" y="26789"/>
                </a:lnTo>
                <a:lnTo>
                  <a:pt x="62508" y="8930"/>
                </a:lnTo>
                <a:lnTo>
                  <a:pt x="71437" y="0"/>
                </a:lnTo>
                <a:lnTo>
                  <a:pt x="80367" y="0"/>
                </a:lnTo>
                <a:lnTo>
                  <a:pt x="89297" y="0"/>
                </a:lnTo>
                <a:lnTo>
                  <a:pt x="107156" y="8930"/>
                </a:lnTo>
                <a:lnTo>
                  <a:pt x="116086" y="26789"/>
                </a:lnTo>
                <a:lnTo>
                  <a:pt x="133945" y="44648"/>
                </a:lnTo>
                <a:lnTo>
                  <a:pt x="142875" y="71437"/>
                </a:lnTo>
                <a:lnTo>
                  <a:pt x="151805" y="107156"/>
                </a:lnTo>
                <a:lnTo>
                  <a:pt x="160734" y="133945"/>
                </a:lnTo>
                <a:lnTo>
                  <a:pt x="169664" y="169664"/>
                </a:lnTo>
                <a:lnTo>
                  <a:pt x="169664" y="196453"/>
                </a:lnTo>
                <a:lnTo>
                  <a:pt x="169664" y="214312"/>
                </a:lnTo>
                <a:lnTo>
                  <a:pt x="178594" y="232172"/>
                </a:lnTo>
                <a:lnTo>
                  <a:pt x="178594" y="241101"/>
                </a:lnTo>
                <a:lnTo>
                  <a:pt x="169664" y="250031"/>
                </a:lnTo>
                <a:lnTo>
                  <a:pt x="169664" y="250031"/>
                </a:lnTo>
                <a:lnTo>
                  <a:pt x="169664" y="250031"/>
                </a:lnTo>
                <a:lnTo>
                  <a:pt x="169664" y="241101"/>
                </a:lnTo>
                <a:lnTo>
                  <a:pt x="169664" y="232172"/>
                </a:lnTo>
                <a:lnTo>
                  <a:pt x="169664" y="205383"/>
                </a:lnTo>
                <a:lnTo>
                  <a:pt x="160734" y="187523"/>
                </a:lnTo>
                <a:lnTo>
                  <a:pt x="160734" y="151805"/>
                </a:lnTo>
                <a:lnTo>
                  <a:pt x="169664" y="125015"/>
                </a:lnTo>
                <a:lnTo>
                  <a:pt x="169664" y="89297"/>
                </a:lnTo>
                <a:lnTo>
                  <a:pt x="178594" y="62508"/>
                </a:lnTo>
                <a:lnTo>
                  <a:pt x="196453" y="44648"/>
                </a:lnTo>
                <a:lnTo>
                  <a:pt x="205383" y="26789"/>
                </a:lnTo>
                <a:lnTo>
                  <a:pt x="223242" y="17859"/>
                </a:lnTo>
                <a:lnTo>
                  <a:pt x="241102" y="17859"/>
                </a:lnTo>
                <a:lnTo>
                  <a:pt x="250031" y="26789"/>
                </a:lnTo>
                <a:lnTo>
                  <a:pt x="258961" y="44648"/>
                </a:lnTo>
                <a:lnTo>
                  <a:pt x="267891" y="62508"/>
                </a:lnTo>
                <a:lnTo>
                  <a:pt x="276820" y="80367"/>
                </a:lnTo>
                <a:lnTo>
                  <a:pt x="276820" y="107156"/>
                </a:lnTo>
                <a:lnTo>
                  <a:pt x="276820" y="142875"/>
                </a:lnTo>
                <a:lnTo>
                  <a:pt x="285750" y="169664"/>
                </a:lnTo>
                <a:lnTo>
                  <a:pt x="285750" y="205383"/>
                </a:lnTo>
                <a:lnTo>
                  <a:pt x="285750" y="232172"/>
                </a:lnTo>
                <a:lnTo>
                  <a:pt x="285750" y="258961"/>
                </a:lnTo>
                <a:lnTo>
                  <a:pt x="294680" y="267890"/>
                </a:lnTo>
                <a:lnTo>
                  <a:pt x="294680" y="276820"/>
                </a:lnTo>
                <a:lnTo>
                  <a:pt x="294680" y="285750"/>
                </a:lnTo>
                <a:lnTo>
                  <a:pt x="294680" y="28575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>
            <a:off x="1017984" y="4652367"/>
            <a:ext cx="169666" cy="169665"/>
          </a:xfrm>
          <a:custGeom>
            <a:avLst/>
            <a:gdLst/>
            <a:ahLst/>
            <a:cxnLst/>
            <a:rect l="0" t="0" r="0" b="0"/>
            <a:pathLst>
              <a:path w="169666" h="169665">
                <a:moveTo>
                  <a:pt x="80368" y="62508"/>
                </a:moveTo>
                <a:lnTo>
                  <a:pt x="80368" y="62508"/>
                </a:lnTo>
                <a:lnTo>
                  <a:pt x="80368" y="62508"/>
                </a:lnTo>
                <a:lnTo>
                  <a:pt x="89297" y="53578"/>
                </a:lnTo>
                <a:lnTo>
                  <a:pt x="89297" y="44648"/>
                </a:lnTo>
                <a:lnTo>
                  <a:pt x="89297" y="35719"/>
                </a:lnTo>
                <a:lnTo>
                  <a:pt x="89297" y="26789"/>
                </a:lnTo>
                <a:lnTo>
                  <a:pt x="80368" y="17859"/>
                </a:lnTo>
                <a:lnTo>
                  <a:pt x="80368" y="8929"/>
                </a:lnTo>
                <a:lnTo>
                  <a:pt x="71438" y="0"/>
                </a:lnTo>
                <a:lnTo>
                  <a:pt x="53579" y="0"/>
                </a:lnTo>
                <a:lnTo>
                  <a:pt x="44649" y="0"/>
                </a:lnTo>
                <a:lnTo>
                  <a:pt x="35719" y="8929"/>
                </a:lnTo>
                <a:lnTo>
                  <a:pt x="26790" y="17859"/>
                </a:lnTo>
                <a:lnTo>
                  <a:pt x="8930" y="35719"/>
                </a:lnTo>
                <a:lnTo>
                  <a:pt x="8930" y="62508"/>
                </a:lnTo>
                <a:lnTo>
                  <a:pt x="0" y="89297"/>
                </a:lnTo>
                <a:lnTo>
                  <a:pt x="0" y="107156"/>
                </a:lnTo>
                <a:lnTo>
                  <a:pt x="8930" y="125015"/>
                </a:lnTo>
                <a:lnTo>
                  <a:pt x="17860" y="142875"/>
                </a:lnTo>
                <a:lnTo>
                  <a:pt x="26790" y="142875"/>
                </a:lnTo>
                <a:lnTo>
                  <a:pt x="44649" y="151804"/>
                </a:lnTo>
                <a:lnTo>
                  <a:pt x="62508" y="142875"/>
                </a:lnTo>
                <a:lnTo>
                  <a:pt x="71438" y="142875"/>
                </a:lnTo>
                <a:lnTo>
                  <a:pt x="89297" y="133945"/>
                </a:lnTo>
                <a:lnTo>
                  <a:pt x="89297" y="116086"/>
                </a:lnTo>
                <a:lnTo>
                  <a:pt x="98227" y="107156"/>
                </a:lnTo>
                <a:lnTo>
                  <a:pt x="98227" y="89297"/>
                </a:lnTo>
                <a:lnTo>
                  <a:pt x="98227" y="71437"/>
                </a:lnTo>
                <a:lnTo>
                  <a:pt x="98227" y="53578"/>
                </a:lnTo>
                <a:lnTo>
                  <a:pt x="98227" y="35719"/>
                </a:lnTo>
                <a:lnTo>
                  <a:pt x="89297" y="26789"/>
                </a:lnTo>
                <a:lnTo>
                  <a:pt x="89297" y="17859"/>
                </a:lnTo>
                <a:lnTo>
                  <a:pt x="89297" y="17859"/>
                </a:lnTo>
                <a:lnTo>
                  <a:pt x="89297" y="17859"/>
                </a:lnTo>
                <a:lnTo>
                  <a:pt x="89297" y="26789"/>
                </a:lnTo>
                <a:lnTo>
                  <a:pt x="89297" y="44648"/>
                </a:lnTo>
                <a:lnTo>
                  <a:pt x="98227" y="62508"/>
                </a:lnTo>
                <a:lnTo>
                  <a:pt x="98227" y="80367"/>
                </a:lnTo>
                <a:lnTo>
                  <a:pt x="107157" y="107156"/>
                </a:lnTo>
                <a:lnTo>
                  <a:pt x="125016" y="125015"/>
                </a:lnTo>
                <a:lnTo>
                  <a:pt x="133946" y="142875"/>
                </a:lnTo>
                <a:lnTo>
                  <a:pt x="142875" y="151804"/>
                </a:lnTo>
                <a:lnTo>
                  <a:pt x="151805" y="160734"/>
                </a:lnTo>
                <a:lnTo>
                  <a:pt x="160735" y="169664"/>
                </a:lnTo>
                <a:lnTo>
                  <a:pt x="169665" y="169664"/>
                </a:lnTo>
                <a:lnTo>
                  <a:pt x="169665" y="169664"/>
                </a:lnTo>
                <a:lnTo>
                  <a:pt x="169665" y="16966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45"/>
          <p:cNvSpPr/>
          <p:nvPr/>
        </p:nvSpPr>
        <p:spPr>
          <a:xfrm>
            <a:off x="1196578" y="4545211"/>
            <a:ext cx="89298" cy="250032"/>
          </a:xfrm>
          <a:custGeom>
            <a:avLst/>
            <a:gdLst/>
            <a:ahLst/>
            <a:cxnLst/>
            <a:rect l="0" t="0" r="0" b="0"/>
            <a:pathLst>
              <a:path w="89298" h="250032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0" y="17859"/>
                </a:lnTo>
                <a:lnTo>
                  <a:pt x="8930" y="35718"/>
                </a:lnTo>
                <a:lnTo>
                  <a:pt x="8930" y="62507"/>
                </a:lnTo>
                <a:lnTo>
                  <a:pt x="17860" y="80367"/>
                </a:lnTo>
                <a:lnTo>
                  <a:pt x="17860" y="107156"/>
                </a:lnTo>
                <a:lnTo>
                  <a:pt x="35719" y="133945"/>
                </a:lnTo>
                <a:lnTo>
                  <a:pt x="44649" y="160734"/>
                </a:lnTo>
                <a:lnTo>
                  <a:pt x="53578" y="187523"/>
                </a:lnTo>
                <a:lnTo>
                  <a:pt x="62508" y="205382"/>
                </a:lnTo>
                <a:lnTo>
                  <a:pt x="71438" y="223242"/>
                </a:lnTo>
                <a:lnTo>
                  <a:pt x="80367" y="241101"/>
                </a:lnTo>
                <a:lnTo>
                  <a:pt x="80367" y="241101"/>
                </a:lnTo>
                <a:lnTo>
                  <a:pt x="80367" y="250031"/>
                </a:lnTo>
                <a:lnTo>
                  <a:pt x="89297" y="250031"/>
                </a:lnTo>
                <a:lnTo>
                  <a:pt x="89297" y="250031"/>
                </a:lnTo>
                <a:lnTo>
                  <a:pt x="89297" y="250031"/>
                </a:lnTo>
                <a:lnTo>
                  <a:pt x="89297" y="250031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>
            <a:off x="1169789" y="4643437"/>
            <a:ext cx="98228" cy="8931"/>
          </a:xfrm>
          <a:custGeom>
            <a:avLst/>
            <a:gdLst/>
            <a:ahLst/>
            <a:cxnLst/>
            <a:rect l="0" t="0" r="0" b="0"/>
            <a:pathLst>
              <a:path w="98228" h="8931">
                <a:moveTo>
                  <a:pt x="0" y="8930"/>
                </a:move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8930" y="0"/>
                </a:lnTo>
                <a:lnTo>
                  <a:pt x="17860" y="0"/>
                </a:lnTo>
                <a:lnTo>
                  <a:pt x="26789" y="0"/>
                </a:lnTo>
                <a:lnTo>
                  <a:pt x="44649" y="0"/>
                </a:lnTo>
                <a:lnTo>
                  <a:pt x="62508" y="0"/>
                </a:lnTo>
                <a:lnTo>
                  <a:pt x="80367" y="0"/>
                </a:lnTo>
                <a:lnTo>
                  <a:pt x="89297" y="0"/>
                </a:lnTo>
                <a:lnTo>
                  <a:pt x="98227" y="8930"/>
                </a:lnTo>
                <a:lnTo>
                  <a:pt x="98227" y="893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 47"/>
          <p:cNvSpPr/>
          <p:nvPr/>
        </p:nvSpPr>
        <p:spPr>
          <a:xfrm>
            <a:off x="1321594" y="4625578"/>
            <a:ext cx="71438" cy="133946"/>
          </a:xfrm>
          <a:custGeom>
            <a:avLst/>
            <a:gdLst/>
            <a:ahLst/>
            <a:cxnLst/>
            <a:rect l="0" t="0" r="0" b="0"/>
            <a:pathLst>
              <a:path w="71438" h="133946">
                <a:moveTo>
                  <a:pt x="8929" y="44648"/>
                </a:moveTo>
                <a:lnTo>
                  <a:pt x="8929" y="44648"/>
                </a:lnTo>
                <a:lnTo>
                  <a:pt x="8929" y="44648"/>
                </a:lnTo>
                <a:lnTo>
                  <a:pt x="17859" y="44648"/>
                </a:lnTo>
                <a:lnTo>
                  <a:pt x="17859" y="44648"/>
                </a:lnTo>
                <a:lnTo>
                  <a:pt x="26789" y="53578"/>
                </a:lnTo>
                <a:lnTo>
                  <a:pt x="35719" y="53578"/>
                </a:lnTo>
                <a:lnTo>
                  <a:pt x="44648" y="53578"/>
                </a:lnTo>
                <a:lnTo>
                  <a:pt x="44648" y="53578"/>
                </a:lnTo>
                <a:lnTo>
                  <a:pt x="53578" y="53578"/>
                </a:lnTo>
                <a:lnTo>
                  <a:pt x="62508" y="53578"/>
                </a:lnTo>
                <a:lnTo>
                  <a:pt x="71437" y="44648"/>
                </a:lnTo>
                <a:lnTo>
                  <a:pt x="71437" y="44648"/>
                </a:lnTo>
                <a:lnTo>
                  <a:pt x="71437" y="44648"/>
                </a:lnTo>
                <a:lnTo>
                  <a:pt x="71437" y="44648"/>
                </a:lnTo>
                <a:lnTo>
                  <a:pt x="71437" y="35718"/>
                </a:lnTo>
                <a:lnTo>
                  <a:pt x="71437" y="35718"/>
                </a:lnTo>
                <a:lnTo>
                  <a:pt x="71437" y="26789"/>
                </a:lnTo>
                <a:lnTo>
                  <a:pt x="71437" y="17859"/>
                </a:lnTo>
                <a:lnTo>
                  <a:pt x="62508" y="8929"/>
                </a:lnTo>
                <a:lnTo>
                  <a:pt x="62508" y="8929"/>
                </a:lnTo>
                <a:lnTo>
                  <a:pt x="53578" y="8929"/>
                </a:lnTo>
                <a:lnTo>
                  <a:pt x="53578" y="0"/>
                </a:lnTo>
                <a:lnTo>
                  <a:pt x="44648" y="8929"/>
                </a:lnTo>
                <a:lnTo>
                  <a:pt x="35719" y="8929"/>
                </a:lnTo>
                <a:lnTo>
                  <a:pt x="26789" y="17859"/>
                </a:lnTo>
                <a:lnTo>
                  <a:pt x="17859" y="26789"/>
                </a:lnTo>
                <a:lnTo>
                  <a:pt x="17859" y="35718"/>
                </a:lnTo>
                <a:lnTo>
                  <a:pt x="8929" y="53578"/>
                </a:lnTo>
                <a:lnTo>
                  <a:pt x="0" y="71437"/>
                </a:lnTo>
                <a:lnTo>
                  <a:pt x="0" y="80367"/>
                </a:lnTo>
                <a:lnTo>
                  <a:pt x="8929" y="98226"/>
                </a:lnTo>
                <a:lnTo>
                  <a:pt x="17859" y="107156"/>
                </a:lnTo>
                <a:lnTo>
                  <a:pt x="26789" y="116086"/>
                </a:lnTo>
                <a:lnTo>
                  <a:pt x="44648" y="125015"/>
                </a:lnTo>
                <a:lnTo>
                  <a:pt x="53578" y="133945"/>
                </a:lnTo>
                <a:lnTo>
                  <a:pt x="62508" y="133945"/>
                </a:lnTo>
                <a:lnTo>
                  <a:pt x="71437" y="133945"/>
                </a:lnTo>
                <a:lnTo>
                  <a:pt x="71437" y="133945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48"/>
          <p:cNvSpPr/>
          <p:nvPr/>
        </p:nvSpPr>
        <p:spPr>
          <a:xfrm>
            <a:off x="1455539" y="4607718"/>
            <a:ext cx="125017" cy="133947"/>
          </a:xfrm>
          <a:custGeom>
            <a:avLst/>
            <a:gdLst/>
            <a:ahLst/>
            <a:cxnLst/>
            <a:rect l="0" t="0" r="0" b="0"/>
            <a:pathLst>
              <a:path w="125017" h="133947">
                <a:moveTo>
                  <a:pt x="0" y="17860"/>
                </a:moveTo>
                <a:lnTo>
                  <a:pt x="0" y="17860"/>
                </a:lnTo>
                <a:lnTo>
                  <a:pt x="0" y="17860"/>
                </a:lnTo>
                <a:lnTo>
                  <a:pt x="0" y="26789"/>
                </a:lnTo>
                <a:lnTo>
                  <a:pt x="0" y="26789"/>
                </a:lnTo>
                <a:lnTo>
                  <a:pt x="8930" y="44649"/>
                </a:lnTo>
                <a:lnTo>
                  <a:pt x="17859" y="53578"/>
                </a:lnTo>
                <a:lnTo>
                  <a:pt x="17859" y="71438"/>
                </a:lnTo>
                <a:lnTo>
                  <a:pt x="26789" y="89297"/>
                </a:lnTo>
                <a:lnTo>
                  <a:pt x="35719" y="98227"/>
                </a:lnTo>
                <a:lnTo>
                  <a:pt x="44649" y="116086"/>
                </a:lnTo>
                <a:lnTo>
                  <a:pt x="44649" y="125016"/>
                </a:lnTo>
                <a:lnTo>
                  <a:pt x="53578" y="133946"/>
                </a:lnTo>
                <a:lnTo>
                  <a:pt x="53578" y="133946"/>
                </a:lnTo>
                <a:lnTo>
                  <a:pt x="53578" y="133946"/>
                </a:lnTo>
                <a:lnTo>
                  <a:pt x="53578" y="133946"/>
                </a:lnTo>
                <a:lnTo>
                  <a:pt x="53578" y="133946"/>
                </a:lnTo>
                <a:lnTo>
                  <a:pt x="53578" y="133946"/>
                </a:lnTo>
                <a:lnTo>
                  <a:pt x="53578" y="125016"/>
                </a:lnTo>
                <a:lnTo>
                  <a:pt x="53578" y="116086"/>
                </a:lnTo>
                <a:lnTo>
                  <a:pt x="44649" y="98227"/>
                </a:lnTo>
                <a:lnTo>
                  <a:pt x="44649" y="80368"/>
                </a:lnTo>
                <a:lnTo>
                  <a:pt x="44649" y="62508"/>
                </a:lnTo>
                <a:lnTo>
                  <a:pt x="44649" y="53578"/>
                </a:lnTo>
                <a:lnTo>
                  <a:pt x="44649" y="35719"/>
                </a:lnTo>
                <a:lnTo>
                  <a:pt x="53578" y="26789"/>
                </a:lnTo>
                <a:lnTo>
                  <a:pt x="53578" y="17860"/>
                </a:lnTo>
                <a:lnTo>
                  <a:pt x="62508" y="8930"/>
                </a:lnTo>
                <a:lnTo>
                  <a:pt x="71438" y="8930"/>
                </a:lnTo>
                <a:lnTo>
                  <a:pt x="80367" y="0"/>
                </a:lnTo>
                <a:lnTo>
                  <a:pt x="89297" y="0"/>
                </a:lnTo>
                <a:lnTo>
                  <a:pt x="98227" y="0"/>
                </a:lnTo>
                <a:lnTo>
                  <a:pt x="107156" y="0"/>
                </a:lnTo>
                <a:lnTo>
                  <a:pt x="116086" y="8930"/>
                </a:lnTo>
                <a:lnTo>
                  <a:pt x="125016" y="8930"/>
                </a:lnTo>
                <a:lnTo>
                  <a:pt x="125016" y="893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reeform 49"/>
          <p:cNvSpPr/>
          <p:nvPr/>
        </p:nvSpPr>
        <p:spPr>
          <a:xfrm>
            <a:off x="1634133" y="4625578"/>
            <a:ext cx="53579" cy="142876"/>
          </a:xfrm>
          <a:custGeom>
            <a:avLst/>
            <a:gdLst/>
            <a:ahLst/>
            <a:cxnLst/>
            <a:rect l="0" t="0" r="0" b="0"/>
            <a:pathLst>
              <a:path w="53579" h="142876">
                <a:moveTo>
                  <a:pt x="0" y="0"/>
                </a:moveTo>
                <a:lnTo>
                  <a:pt x="0" y="0"/>
                </a:lnTo>
                <a:lnTo>
                  <a:pt x="0" y="8929"/>
                </a:lnTo>
                <a:lnTo>
                  <a:pt x="8930" y="17859"/>
                </a:lnTo>
                <a:lnTo>
                  <a:pt x="8930" y="35718"/>
                </a:lnTo>
                <a:lnTo>
                  <a:pt x="17859" y="53578"/>
                </a:lnTo>
                <a:lnTo>
                  <a:pt x="26789" y="71437"/>
                </a:lnTo>
                <a:lnTo>
                  <a:pt x="35719" y="89297"/>
                </a:lnTo>
                <a:lnTo>
                  <a:pt x="35719" y="107156"/>
                </a:lnTo>
                <a:lnTo>
                  <a:pt x="44648" y="116086"/>
                </a:lnTo>
                <a:lnTo>
                  <a:pt x="44648" y="125015"/>
                </a:lnTo>
                <a:lnTo>
                  <a:pt x="53578" y="133945"/>
                </a:lnTo>
                <a:lnTo>
                  <a:pt x="53578" y="142875"/>
                </a:lnTo>
                <a:lnTo>
                  <a:pt x="53578" y="142875"/>
                </a:lnTo>
                <a:lnTo>
                  <a:pt x="53578" y="142875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reeform 50"/>
          <p:cNvSpPr/>
          <p:nvPr/>
        </p:nvSpPr>
        <p:spPr>
          <a:xfrm>
            <a:off x="1643063" y="4536281"/>
            <a:ext cx="8930" cy="1"/>
          </a:xfrm>
          <a:custGeom>
            <a:avLst/>
            <a:gdLst/>
            <a:ahLst/>
            <a:cxnLst/>
            <a:rect l="0" t="0" r="0" b="0"/>
            <a:pathLst>
              <a:path w="8930" h="1">
                <a:moveTo>
                  <a:pt x="8929" y="0"/>
                </a:moveTo>
                <a:lnTo>
                  <a:pt x="8929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29" y="0"/>
                </a:lnTo>
                <a:lnTo>
                  <a:pt x="8929" y="0"/>
                </a:lnTo>
                <a:close/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reeform 51"/>
          <p:cNvSpPr/>
          <p:nvPr/>
        </p:nvSpPr>
        <p:spPr>
          <a:xfrm>
            <a:off x="1750219" y="4589859"/>
            <a:ext cx="187524" cy="151806"/>
          </a:xfrm>
          <a:custGeom>
            <a:avLst/>
            <a:gdLst/>
            <a:ahLst/>
            <a:cxnLst/>
            <a:rect l="0" t="0" r="0" b="0"/>
            <a:pathLst>
              <a:path w="187524" h="151806">
                <a:moveTo>
                  <a:pt x="89297" y="44648"/>
                </a:moveTo>
                <a:lnTo>
                  <a:pt x="89297" y="44648"/>
                </a:lnTo>
                <a:lnTo>
                  <a:pt x="89297" y="44648"/>
                </a:lnTo>
                <a:lnTo>
                  <a:pt x="89297" y="35719"/>
                </a:lnTo>
                <a:lnTo>
                  <a:pt x="80367" y="26789"/>
                </a:lnTo>
                <a:lnTo>
                  <a:pt x="80367" y="17859"/>
                </a:lnTo>
                <a:lnTo>
                  <a:pt x="71437" y="8930"/>
                </a:lnTo>
                <a:lnTo>
                  <a:pt x="62508" y="8930"/>
                </a:lnTo>
                <a:lnTo>
                  <a:pt x="53578" y="0"/>
                </a:lnTo>
                <a:lnTo>
                  <a:pt x="44648" y="8930"/>
                </a:lnTo>
                <a:lnTo>
                  <a:pt x="26789" y="8930"/>
                </a:lnTo>
                <a:lnTo>
                  <a:pt x="17859" y="17859"/>
                </a:lnTo>
                <a:lnTo>
                  <a:pt x="8929" y="35719"/>
                </a:lnTo>
                <a:lnTo>
                  <a:pt x="0" y="53578"/>
                </a:lnTo>
                <a:lnTo>
                  <a:pt x="0" y="71437"/>
                </a:lnTo>
                <a:lnTo>
                  <a:pt x="0" y="89297"/>
                </a:lnTo>
                <a:lnTo>
                  <a:pt x="0" y="116086"/>
                </a:lnTo>
                <a:lnTo>
                  <a:pt x="8929" y="125016"/>
                </a:lnTo>
                <a:lnTo>
                  <a:pt x="17859" y="133945"/>
                </a:lnTo>
                <a:lnTo>
                  <a:pt x="35719" y="142875"/>
                </a:lnTo>
                <a:lnTo>
                  <a:pt x="44648" y="142875"/>
                </a:lnTo>
                <a:lnTo>
                  <a:pt x="53578" y="133945"/>
                </a:lnTo>
                <a:lnTo>
                  <a:pt x="62508" y="133945"/>
                </a:lnTo>
                <a:lnTo>
                  <a:pt x="71437" y="125016"/>
                </a:lnTo>
                <a:lnTo>
                  <a:pt x="80367" y="116086"/>
                </a:lnTo>
                <a:lnTo>
                  <a:pt x="80367" y="98227"/>
                </a:lnTo>
                <a:lnTo>
                  <a:pt x="89297" y="89297"/>
                </a:lnTo>
                <a:lnTo>
                  <a:pt x="89297" y="71437"/>
                </a:lnTo>
                <a:lnTo>
                  <a:pt x="89297" y="62508"/>
                </a:lnTo>
                <a:lnTo>
                  <a:pt x="89297" y="53578"/>
                </a:lnTo>
                <a:lnTo>
                  <a:pt x="89297" y="53578"/>
                </a:lnTo>
                <a:lnTo>
                  <a:pt x="89297" y="53578"/>
                </a:lnTo>
                <a:lnTo>
                  <a:pt x="89297" y="53578"/>
                </a:lnTo>
                <a:lnTo>
                  <a:pt x="89297" y="53578"/>
                </a:lnTo>
                <a:lnTo>
                  <a:pt x="89297" y="62508"/>
                </a:lnTo>
                <a:lnTo>
                  <a:pt x="98226" y="71437"/>
                </a:lnTo>
                <a:lnTo>
                  <a:pt x="107156" y="89297"/>
                </a:lnTo>
                <a:lnTo>
                  <a:pt x="116086" y="107156"/>
                </a:lnTo>
                <a:lnTo>
                  <a:pt x="125015" y="116086"/>
                </a:lnTo>
                <a:lnTo>
                  <a:pt x="133945" y="133945"/>
                </a:lnTo>
                <a:lnTo>
                  <a:pt x="151804" y="142875"/>
                </a:lnTo>
                <a:lnTo>
                  <a:pt x="160734" y="151805"/>
                </a:lnTo>
                <a:lnTo>
                  <a:pt x="169664" y="151805"/>
                </a:lnTo>
                <a:lnTo>
                  <a:pt x="178594" y="151805"/>
                </a:lnTo>
                <a:lnTo>
                  <a:pt x="187523" y="151805"/>
                </a:lnTo>
                <a:lnTo>
                  <a:pt x="187523" y="151805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reeform 52"/>
          <p:cNvSpPr/>
          <p:nvPr/>
        </p:nvSpPr>
        <p:spPr>
          <a:xfrm>
            <a:off x="1937742" y="4509492"/>
            <a:ext cx="98228" cy="232173"/>
          </a:xfrm>
          <a:custGeom>
            <a:avLst/>
            <a:gdLst/>
            <a:ahLst/>
            <a:cxnLst/>
            <a:rect l="0" t="0" r="0" b="0"/>
            <a:pathLst>
              <a:path w="98228" h="232173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8929"/>
                </a:lnTo>
                <a:lnTo>
                  <a:pt x="8930" y="17859"/>
                </a:lnTo>
                <a:lnTo>
                  <a:pt x="17860" y="35719"/>
                </a:lnTo>
                <a:lnTo>
                  <a:pt x="26789" y="62508"/>
                </a:lnTo>
                <a:lnTo>
                  <a:pt x="26789" y="80367"/>
                </a:lnTo>
                <a:lnTo>
                  <a:pt x="35719" y="107156"/>
                </a:lnTo>
                <a:lnTo>
                  <a:pt x="44649" y="133945"/>
                </a:lnTo>
                <a:lnTo>
                  <a:pt x="53578" y="160734"/>
                </a:lnTo>
                <a:lnTo>
                  <a:pt x="62508" y="178594"/>
                </a:lnTo>
                <a:lnTo>
                  <a:pt x="71438" y="196453"/>
                </a:lnTo>
                <a:lnTo>
                  <a:pt x="80367" y="205383"/>
                </a:lnTo>
                <a:lnTo>
                  <a:pt x="89297" y="214312"/>
                </a:lnTo>
                <a:lnTo>
                  <a:pt x="89297" y="223242"/>
                </a:lnTo>
                <a:lnTo>
                  <a:pt x="98227" y="232172"/>
                </a:lnTo>
                <a:lnTo>
                  <a:pt x="98227" y="232172"/>
                </a:lnTo>
                <a:lnTo>
                  <a:pt x="98227" y="232172"/>
                </a:lnTo>
                <a:lnTo>
                  <a:pt x="98227" y="232172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reeform 53"/>
          <p:cNvSpPr/>
          <p:nvPr/>
        </p:nvSpPr>
        <p:spPr>
          <a:xfrm>
            <a:off x="812602" y="5116711"/>
            <a:ext cx="205383" cy="339329"/>
          </a:xfrm>
          <a:custGeom>
            <a:avLst/>
            <a:gdLst/>
            <a:ahLst/>
            <a:cxnLst/>
            <a:rect l="0" t="0" r="0" b="0"/>
            <a:pathLst>
              <a:path w="205383" h="339329">
                <a:moveTo>
                  <a:pt x="17859" y="71437"/>
                </a:moveTo>
                <a:lnTo>
                  <a:pt x="8929" y="71437"/>
                </a:lnTo>
                <a:lnTo>
                  <a:pt x="8929" y="62508"/>
                </a:lnTo>
                <a:lnTo>
                  <a:pt x="0" y="62508"/>
                </a:lnTo>
                <a:lnTo>
                  <a:pt x="0" y="53578"/>
                </a:lnTo>
                <a:lnTo>
                  <a:pt x="0" y="53578"/>
                </a:lnTo>
                <a:lnTo>
                  <a:pt x="0" y="44648"/>
                </a:lnTo>
                <a:lnTo>
                  <a:pt x="0" y="44648"/>
                </a:lnTo>
                <a:lnTo>
                  <a:pt x="0" y="44648"/>
                </a:lnTo>
                <a:lnTo>
                  <a:pt x="0" y="53578"/>
                </a:lnTo>
                <a:lnTo>
                  <a:pt x="0" y="53578"/>
                </a:lnTo>
                <a:lnTo>
                  <a:pt x="0" y="62508"/>
                </a:lnTo>
                <a:lnTo>
                  <a:pt x="0" y="80367"/>
                </a:lnTo>
                <a:lnTo>
                  <a:pt x="0" y="98227"/>
                </a:lnTo>
                <a:lnTo>
                  <a:pt x="0" y="125016"/>
                </a:lnTo>
                <a:lnTo>
                  <a:pt x="0" y="142875"/>
                </a:lnTo>
                <a:lnTo>
                  <a:pt x="0" y="178594"/>
                </a:lnTo>
                <a:lnTo>
                  <a:pt x="0" y="196453"/>
                </a:lnTo>
                <a:lnTo>
                  <a:pt x="0" y="223242"/>
                </a:lnTo>
                <a:lnTo>
                  <a:pt x="0" y="241102"/>
                </a:lnTo>
                <a:lnTo>
                  <a:pt x="0" y="258961"/>
                </a:lnTo>
                <a:lnTo>
                  <a:pt x="0" y="276820"/>
                </a:lnTo>
                <a:lnTo>
                  <a:pt x="0" y="285750"/>
                </a:lnTo>
                <a:lnTo>
                  <a:pt x="0" y="294680"/>
                </a:lnTo>
                <a:lnTo>
                  <a:pt x="0" y="294680"/>
                </a:lnTo>
                <a:lnTo>
                  <a:pt x="0" y="294680"/>
                </a:lnTo>
                <a:lnTo>
                  <a:pt x="0" y="294680"/>
                </a:lnTo>
                <a:lnTo>
                  <a:pt x="0" y="294680"/>
                </a:lnTo>
                <a:lnTo>
                  <a:pt x="0" y="285750"/>
                </a:lnTo>
                <a:lnTo>
                  <a:pt x="0" y="276820"/>
                </a:lnTo>
                <a:lnTo>
                  <a:pt x="0" y="250031"/>
                </a:lnTo>
                <a:lnTo>
                  <a:pt x="0" y="232172"/>
                </a:lnTo>
                <a:lnTo>
                  <a:pt x="0" y="196453"/>
                </a:lnTo>
                <a:lnTo>
                  <a:pt x="0" y="169664"/>
                </a:lnTo>
                <a:lnTo>
                  <a:pt x="0" y="133945"/>
                </a:lnTo>
                <a:lnTo>
                  <a:pt x="8929" y="107156"/>
                </a:lnTo>
                <a:lnTo>
                  <a:pt x="8929" y="80367"/>
                </a:lnTo>
                <a:lnTo>
                  <a:pt x="17859" y="53578"/>
                </a:lnTo>
                <a:lnTo>
                  <a:pt x="26789" y="26789"/>
                </a:lnTo>
                <a:lnTo>
                  <a:pt x="35718" y="17859"/>
                </a:lnTo>
                <a:lnTo>
                  <a:pt x="53578" y="0"/>
                </a:lnTo>
                <a:lnTo>
                  <a:pt x="62507" y="0"/>
                </a:lnTo>
                <a:lnTo>
                  <a:pt x="71437" y="0"/>
                </a:lnTo>
                <a:lnTo>
                  <a:pt x="89297" y="0"/>
                </a:lnTo>
                <a:lnTo>
                  <a:pt x="98226" y="8930"/>
                </a:lnTo>
                <a:lnTo>
                  <a:pt x="107156" y="26789"/>
                </a:lnTo>
                <a:lnTo>
                  <a:pt x="116086" y="44648"/>
                </a:lnTo>
                <a:lnTo>
                  <a:pt x="125015" y="71437"/>
                </a:lnTo>
                <a:lnTo>
                  <a:pt x="133945" y="98227"/>
                </a:lnTo>
                <a:lnTo>
                  <a:pt x="142875" y="133945"/>
                </a:lnTo>
                <a:lnTo>
                  <a:pt x="151804" y="160734"/>
                </a:lnTo>
                <a:lnTo>
                  <a:pt x="169664" y="196453"/>
                </a:lnTo>
                <a:lnTo>
                  <a:pt x="178593" y="223242"/>
                </a:lnTo>
                <a:lnTo>
                  <a:pt x="187523" y="250031"/>
                </a:lnTo>
                <a:lnTo>
                  <a:pt x="187523" y="276820"/>
                </a:lnTo>
                <a:lnTo>
                  <a:pt x="196453" y="294680"/>
                </a:lnTo>
                <a:lnTo>
                  <a:pt x="196453" y="312539"/>
                </a:lnTo>
                <a:lnTo>
                  <a:pt x="205382" y="330398"/>
                </a:lnTo>
                <a:lnTo>
                  <a:pt x="205382" y="339328"/>
                </a:lnTo>
                <a:lnTo>
                  <a:pt x="205382" y="339328"/>
                </a:lnTo>
                <a:lnTo>
                  <a:pt x="205382" y="339328"/>
                </a:lnTo>
                <a:lnTo>
                  <a:pt x="205382" y="339328"/>
                </a:lnTo>
                <a:lnTo>
                  <a:pt x="205382" y="33932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Freeform 54"/>
          <p:cNvSpPr/>
          <p:nvPr/>
        </p:nvSpPr>
        <p:spPr>
          <a:xfrm>
            <a:off x="857250" y="5277445"/>
            <a:ext cx="116087" cy="17861"/>
          </a:xfrm>
          <a:custGeom>
            <a:avLst/>
            <a:gdLst/>
            <a:ahLst/>
            <a:cxnLst/>
            <a:rect l="0" t="0" r="0" b="0"/>
            <a:pathLst>
              <a:path w="116087" h="1786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17859" y="0"/>
                </a:lnTo>
                <a:lnTo>
                  <a:pt x="26789" y="0"/>
                </a:lnTo>
                <a:lnTo>
                  <a:pt x="44649" y="8930"/>
                </a:lnTo>
                <a:lnTo>
                  <a:pt x="62508" y="8930"/>
                </a:lnTo>
                <a:lnTo>
                  <a:pt x="80367" y="17860"/>
                </a:lnTo>
                <a:lnTo>
                  <a:pt x="98227" y="17860"/>
                </a:lnTo>
                <a:lnTo>
                  <a:pt x="107156" y="17860"/>
                </a:lnTo>
                <a:lnTo>
                  <a:pt x="116086" y="17860"/>
                </a:lnTo>
                <a:lnTo>
                  <a:pt x="116086" y="178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reeform 55"/>
          <p:cNvSpPr/>
          <p:nvPr/>
        </p:nvSpPr>
        <p:spPr>
          <a:xfrm>
            <a:off x="1089422" y="5250656"/>
            <a:ext cx="160735" cy="196454"/>
          </a:xfrm>
          <a:custGeom>
            <a:avLst/>
            <a:gdLst/>
            <a:ahLst/>
            <a:cxnLst/>
            <a:rect l="0" t="0" r="0" b="0"/>
            <a:pathLst>
              <a:path w="160735" h="196454">
                <a:moveTo>
                  <a:pt x="0" y="17860"/>
                </a:moveTo>
                <a:lnTo>
                  <a:pt x="0" y="26789"/>
                </a:lnTo>
                <a:lnTo>
                  <a:pt x="0" y="26789"/>
                </a:lnTo>
                <a:lnTo>
                  <a:pt x="0" y="35719"/>
                </a:lnTo>
                <a:lnTo>
                  <a:pt x="8930" y="44649"/>
                </a:lnTo>
                <a:lnTo>
                  <a:pt x="8930" y="53578"/>
                </a:lnTo>
                <a:lnTo>
                  <a:pt x="17859" y="71438"/>
                </a:lnTo>
                <a:lnTo>
                  <a:pt x="26789" y="89297"/>
                </a:lnTo>
                <a:lnTo>
                  <a:pt x="26789" y="107157"/>
                </a:lnTo>
                <a:lnTo>
                  <a:pt x="35719" y="133946"/>
                </a:lnTo>
                <a:lnTo>
                  <a:pt x="44648" y="151805"/>
                </a:lnTo>
                <a:lnTo>
                  <a:pt x="53578" y="169664"/>
                </a:lnTo>
                <a:lnTo>
                  <a:pt x="53578" y="187524"/>
                </a:lnTo>
                <a:lnTo>
                  <a:pt x="62508" y="187524"/>
                </a:lnTo>
                <a:lnTo>
                  <a:pt x="62508" y="196453"/>
                </a:lnTo>
                <a:lnTo>
                  <a:pt x="62508" y="196453"/>
                </a:lnTo>
                <a:lnTo>
                  <a:pt x="62508" y="196453"/>
                </a:lnTo>
                <a:lnTo>
                  <a:pt x="62508" y="187524"/>
                </a:lnTo>
                <a:lnTo>
                  <a:pt x="62508" y="169664"/>
                </a:lnTo>
                <a:lnTo>
                  <a:pt x="53578" y="151805"/>
                </a:lnTo>
                <a:lnTo>
                  <a:pt x="53578" y="133946"/>
                </a:lnTo>
                <a:lnTo>
                  <a:pt x="44648" y="107157"/>
                </a:lnTo>
                <a:lnTo>
                  <a:pt x="44648" y="80367"/>
                </a:lnTo>
                <a:lnTo>
                  <a:pt x="44648" y="62508"/>
                </a:lnTo>
                <a:lnTo>
                  <a:pt x="53578" y="35719"/>
                </a:lnTo>
                <a:lnTo>
                  <a:pt x="62508" y="17860"/>
                </a:lnTo>
                <a:lnTo>
                  <a:pt x="62508" y="8930"/>
                </a:lnTo>
                <a:lnTo>
                  <a:pt x="71437" y="0"/>
                </a:lnTo>
                <a:lnTo>
                  <a:pt x="80367" y="0"/>
                </a:lnTo>
                <a:lnTo>
                  <a:pt x="98227" y="0"/>
                </a:lnTo>
                <a:lnTo>
                  <a:pt x="107156" y="8930"/>
                </a:lnTo>
                <a:lnTo>
                  <a:pt x="116086" y="17860"/>
                </a:lnTo>
                <a:lnTo>
                  <a:pt x="125016" y="35719"/>
                </a:lnTo>
                <a:lnTo>
                  <a:pt x="133945" y="53578"/>
                </a:lnTo>
                <a:lnTo>
                  <a:pt x="133945" y="80367"/>
                </a:lnTo>
                <a:lnTo>
                  <a:pt x="142875" y="107157"/>
                </a:lnTo>
                <a:lnTo>
                  <a:pt x="142875" y="125016"/>
                </a:lnTo>
                <a:lnTo>
                  <a:pt x="151805" y="142875"/>
                </a:lnTo>
                <a:lnTo>
                  <a:pt x="151805" y="160735"/>
                </a:lnTo>
                <a:lnTo>
                  <a:pt x="160734" y="178594"/>
                </a:lnTo>
                <a:lnTo>
                  <a:pt x="160734" y="178594"/>
                </a:lnTo>
                <a:lnTo>
                  <a:pt x="160734" y="187524"/>
                </a:lnTo>
                <a:lnTo>
                  <a:pt x="160734" y="18752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Freeform 56"/>
          <p:cNvSpPr/>
          <p:nvPr/>
        </p:nvSpPr>
        <p:spPr>
          <a:xfrm>
            <a:off x="1312664" y="5250656"/>
            <a:ext cx="142876" cy="303611"/>
          </a:xfrm>
          <a:custGeom>
            <a:avLst/>
            <a:gdLst/>
            <a:ahLst/>
            <a:cxnLst/>
            <a:rect l="0" t="0" r="0" b="0"/>
            <a:pathLst>
              <a:path w="142876" h="303611">
                <a:moveTo>
                  <a:pt x="89297" y="62508"/>
                </a:moveTo>
                <a:lnTo>
                  <a:pt x="89297" y="62508"/>
                </a:lnTo>
                <a:lnTo>
                  <a:pt x="89297" y="62508"/>
                </a:lnTo>
                <a:lnTo>
                  <a:pt x="89297" y="53578"/>
                </a:lnTo>
                <a:lnTo>
                  <a:pt x="98227" y="44649"/>
                </a:lnTo>
                <a:lnTo>
                  <a:pt x="98227" y="35719"/>
                </a:lnTo>
                <a:lnTo>
                  <a:pt x="98227" y="26789"/>
                </a:lnTo>
                <a:lnTo>
                  <a:pt x="98227" y="26789"/>
                </a:lnTo>
                <a:lnTo>
                  <a:pt x="98227" y="8930"/>
                </a:lnTo>
                <a:lnTo>
                  <a:pt x="89297" y="0"/>
                </a:lnTo>
                <a:lnTo>
                  <a:pt x="80367" y="0"/>
                </a:lnTo>
                <a:lnTo>
                  <a:pt x="71438" y="0"/>
                </a:lnTo>
                <a:lnTo>
                  <a:pt x="62508" y="0"/>
                </a:lnTo>
                <a:lnTo>
                  <a:pt x="44649" y="17860"/>
                </a:lnTo>
                <a:lnTo>
                  <a:pt x="35719" y="26789"/>
                </a:lnTo>
                <a:lnTo>
                  <a:pt x="17859" y="44649"/>
                </a:lnTo>
                <a:lnTo>
                  <a:pt x="8930" y="71438"/>
                </a:lnTo>
                <a:lnTo>
                  <a:pt x="0" y="89297"/>
                </a:lnTo>
                <a:lnTo>
                  <a:pt x="0" y="116086"/>
                </a:lnTo>
                <a:lnTo>
                  <a:pt x="0" y="133946"/>
                </a:lnTo>
                <a:lnTo>
                  <a:pt x="8930" y="151805"/>
                </a:lnTo>
                <a:lnTo>
                  <a:pt x="17859" y="160735"/>
                </a:lnTo>
                <a:lnTo>
                  <a:pt x="26789" y="160735"/>
                </a:lnTo>
                <a:lnTo>
                  <a:pt x="44649" y="160735"/>
                </a:lnTo>
                <a:lnTo>
                  <a:pt x="62508" y="160735"/>
                </a:lnTo>
                <a:lnTo>
                  <a:pt x="71438" y="151805"/>
                </a:lnTo>
                <a:lnTo>
                  <a:pt x="80367" y="142875"/>
                </a:lnTo>
                <a:lnTo>
                  <a:pt x="89297" y="133946"/>
                </a:lnTo>
                <a:lnTo>
                  <a:pt x="89297" y="125016"/>
                </a:lnTo>
                <a:lnTo>
                  <a:pt x="98227" y="107157"/>
                </a:lnTo>
                <a:lnTo>
                  <a:pt x="98227" y="89297"/>
                </a:lnTo>
                <a:lnTo>
                  <a:pt x="98227" y="71438"/>
                </a:lnTo>
                <a:lnTo>
                  <a:pt x="98227" y="62508"/>
                </a:lnTo>
                <a:lnTo>
                  <a:pt x="89297" y="53578"/>
                </a:lnTo>
                <a:lnTo>
                  <a:pt x="89297" y="44649"/>
                </a:lnTo>
                <a:lnTo>
                  <a:pt x="89297" y="44649"/>
                </a:lnTo>
                <a:lnTo>
                  <a:pt x="89297" y="53578"/>
                </a:lnTo>
                <a:lnTo>
                  <a:pt x="89297" y="53578"/>
                </a:lnTo>
                <a:lnTo>
                  <a:pt x="98227" y="62508"/>
                </a:lnTo>
                <a:lnTo>
                  <a:pt x="98227" y="80367"/>
                </a:lnTo>
                <a:lnTo>
                  <a:pt x="107156" y="98227"/>
                </a:lnTo>
                <a:lnTo>
                  <a:pt x="116086" y="125016"/>
                </a:lnTo>
                <a:lnTo>
                  <a:pt x="125016" y="151805"/>
                </a:lnTo>
                <a:lnTo>
                  <a:pt x="133945" y="178594"/>
                </a:lnTo>
                <a:lnTo>
                  <a:pt x="133945" y="205383"/>
                </a:lnTo>
                <a:lnTo>
                  <a:pt x="142875" y="232172"/>
                </a:lnTo>
                <a:lnTo>
                  <a:pt x="142875" y="250032"/>
                </a:lnTo>
                <a:lnTo>
                  <a:pt x="142875" y="267891"/>
                </a:lnTo>
                <a:lnTo>
                  <a:pt x="142875" y="285750"/>
                </a:lnTo>
                <a:lnTo>
                  <a:pt x="133945" y="294680"/>
                </a:lnTo>
                <a:lnTo>
                  <a:pt x="125016" y="303610"/>
                </a:lnTo>
                <a:lnTo>
                  <a:pt x="125016" y="303610"/>
                </a:lnTo>
                <a:lnTo>
                  <a:pt x="116086" y="303610"/>
                </a:lnTo>
                <a:lnTo>
                  <a:pt x="107156" y="303610"/>
                </a:lnTo>
                <a:lnTo>
                  <a:pt x="98227" y="294680"/>
                </a:lnTo>
                <a:lnTo>
                  <a:pt x="98227" y="294680"/>
                </a:lnTo>
                <a:lnTo>
                  <a:pt x="98227" y="2946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Freeform 57"/>
          <p:cNvSpPr/>
          <p:nvPr/>
        </p:nvSpPr>
        <p:spPr>
          <a:xfrm>
            <a:off x="1518047" y="5152430"/>
            <a:ext cx="80368" cy="250032"/>
          </a:xfrm>
          <a:custGeom>
            <a:avLst/>
            <a:gdLst/>
            <a:ahLst/>
            <a:cxnLst/>
            <a:rect l="0" t="0" r="0" b="0"/>
            <a:pathLst>
              <a:path w="80368" h="250032">
                <a:moveTo>
                  <a:pt x="0" y="8929"/>
                </a:move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0" y="8929"/>
                </a:lnTo>
                <a:lnTo>
                  <a:pt x="8930" y="17859"/>
                </a:lnTo>
                <a:lnTo>
                  <a:pt x="8930" y="35718"/>
                </a:lnTo>
                <a:lnTo>
                  <a:pt x="17859" y="53578"/>
                </a:lnTo>
                <a:lnTo>
                  <a:pt x="8930" y="80367"/>
                </a:lnTo>
                <a:lnTo>
                  <a:pt x="17859" y="107156"/>
                </a:lnTo>
                <a:lnTo>
                  <a:pt x="26789" y="133945"/>
                </a:lnTo>
                <a:lnTo>
                  <a:pt x="35719" y="160734"/>
                </a:lnTo>
                <a:lnTo>
                  <a:pt x="44648" y="178593"/>
                </a:lnTo>
                <a:lnTo>
                  <a:pt x="53578" y="205383"/>
                </a:lnTo>
                <a:lnTo>
                  <a:pt x="62508" y="214312"/>
                </a:lnTo>
                <a:lnTo>
                  <a:pt x="62508" y="232172"/>
                </a:lnTo>
                <a:lnTo>
                  <a:pt x="71437" y="241101"/>
                </a:lnTo>
                <a:lnTo>
                  <a:pt x="71437" y="250031"/>
                </a:lnTo>
                <a:lnTo>
                  <a:pt x="80367" y="250031"/>
                </a:lnTo>
                <a:lnTo>
                  <a:pt x="80367" y="250031"/>
                </a:lnTo>
                <a:lnTo>
                  <a:pt x="80367" y="250031"/>
                </a:lnTo>
                <a:lnTo>
                  <a:pt x="80367" y="250031"/>
                </a:lnTo>
                <a:lnTo>
                  <a:pt x="80367" y="241101"/>
                </a:lnTo>
                <a:lnTo>
                  <a:pt x="80367" y="24110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Freeform 58"/>
          <p:cNvSpPr/>
          <p:nvPr/>
        </p:nvSpPr>
        <p:spPr>
          <a:xfrm>
            <a:off x="1669852" y="5223867"/>
            <a:ext cx="151805" cy="187525"/>
          </a:xfrm>
          <a:custGeom>
            <a:avLst/>
            <a:gdLst/>
            <a:ahLst/>
            <a:cxnLst/>
            <a:rect l="0" t="0" r="0" b="0"/>
            <a:pathLst>
              <a:path w="151805" h="187525">
                <a:moveTo>
                  <a:pt x="26789" y="71438"/>
                </a:moveTo>
                <a:lnTo>
                  <a:pt x="26789" y="71438"/>
                </a:lnTo>
                <a:lnTo>
                  <a:pt x="26789" y="71438"/>
                </a:lnTo>
                <a:lnTo>
                  <a:pt x="26789" y="71438"/>
                </a:lnTo>
                <a:lnTo>
                  <a:pt x="26789" y="71438"/>
                </a:lnTo>
                <a:lnTo>
                  <a:pt x="35718" y="62508"/>
                </a:lnTo>
                <a:lnTo>
                  <a:pt x="35718" y="62508"/>
                </a:lnTo>
                <a:lnTo>
                  <a:pt x="35718" y="62508"/>
                </a:lnTo>
                <a:lnTo>
                  <a:pt x="44648" y="62508"/>
                </a:lnTo>
                <a:lnTo>
                  <a:pt x="53578" y="62508"/>
                </a:lnTo>
                <a:lnTo>
                  <a:pt x="53578" y="62508"/>
                </a:lnTo>
                <a:lnTo>
                  <a:pt x="71437" y="62508"/>
                </a:lnTo>
                <a:lnTo>
                  <a:pt x="80367" y="62508"/>
                </a:lnTo>
                <a:lnTo>
                  <a:pt x="89296" y="62508"/>
                </a:lnTo>
                <a:lnTo>
                  <a:pt x="98226" y="53578"/>
                </a:lnTo>
                <a:lnTo>
                  <a:pt x="116086" y="53578"/>
                </a:lnTo>
                <a:lnTo>
                  <a:pt x="125015" y="53578"/>
                </a:lnTo>
                <a:lnTo>
                  <a:pt x="133945" y="44649"/>
                </a:lnTo>
                <a:lnTo>
                  <a:pt x="142875" y="44649"/>
                </a:lnTo>
                <a:lnTo>
                  <a:pt x="142875" y="35719"/>
                </a:lnTo>
                <a:lnTo>
                  <a:pt x="151804" y="35719"/>
                </a:lnTo>
                <a:lnTo>
                  <a:pt x="151804" y="26789"/>
                </a:lnTo>
                <a:lnTo>
                  <a:pt x="142875" y="17860"/>
                </a:lnTo>
                <a:lnTo>
                  <a:pt x="133945" y="8930"/>
                </a:lnTo>
                <a:lnTo>
                  <a:pt x="125015" y="0"/>
                </a:lnTo>
                <a:lnTo>
                  <a:pt x="107156" y="0"/>
                </a:lnTo>
                <a:lnTo>
                  <a:pt x="98226" y="0"/>
                </a:lnTo>
                <a:lnTo>
                  <a:pt x="71437" y="0"/>
                </a:lnTo>
                <a:lnTo>
                  <a:pt x="53578" y="8930"/>
                </a:lnTo>
                <a:lnTo>
                  <a:pt x="35718" y="17860"/>
                </a:lnTo>
                <a:lnTo>
                  <a:pt x="17859" y="35719"/>
                </a:lnTo>
                <a:lnTo>
                  <a:pt x="8929" y="53578"/>
                </a:lnTo>
                <a:lnTo>
                  <a:pt x="0" y="80367"/>
                </a:lnTo>
                <a:lnTo>
                  <a:pt x="0" y="98227"/>
                </a:lnTo>
                <a:lnTo>
                  <a:pt x="8929" y="125016"/>
                </a:lnTo>
                <a:lnTo>
                  <a:pt x="17859" y="142875"/>
                </a:lnTo>
                <a:lnTo>
                  <a:pt x="35718" y="160735"/>
                </a:lnTo>
                <a:lnTo>
                  <a:pt x="62507" y="169664"/>
                </a:lnTo>
                <a:lnTo>
                  <a:pt x="89296" y="178594"/>
                </a:lnTo>
                <a:lnTo>
                  <a:pt x="107156" y="187524"/>
                </a:lnTo>
                <a:lnTo>
                  <a:pt x="125015" y="187524"/>
                </a:lnTo>
                <a:lnTo>
                  <a:pt x="125015" y="18752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Freeform 59"/>
          <p:cNvSpPr/>
          <p:nvPr/>
        </p:nvSpPr>
        <p:spPr>
          <a:xfrm>
            <a:off x="2982516" y="2080617"/>
            <a:ext cx="26790" cy="276821"/>
          </a:xfrm>
          <a:custGeom>
            <a:avLst/>
            <a:gdLst/>
            <a:ahLst/>
            <a:cxnLst/>
            <a:rect l="0" t="0" r="0" b="0"/>
            <a:pathLst>
              <a:path w="26790" h="27682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17859"/>
                </a:lnTo>
                <a:lnTo>
                  <a:pt x="0" y="26789"/>
                </a:lnTo>
                <a:lnTo>
                  <a:pt x="0" y="44648"/>
                </a:lnTo>
                <a:lnTo>
                  <a:pt x="0" y="62508"/>
                </a:lnTo>
                <a:lnTo>
                  <a:pt x="0" y="89297"/>
                </a:lnTo>
                <a:lnTo>
                  <a:pt x="0" y="116086"/>
                </a:lnTo>
                <a:lnTo>
                  <a:pt x="8929" y="142875"/>
                </a:lnTo>
                <a:lnTo>
                  <a:pt x="8929" y="169664"/>
                </a:lnTo>
                <a:lnTo>
                  <a:pt x="17859" y="187523"/>
                </a:lnTo>
                <a:lnTo>
                  <a:pt x="17859" y="205383"/>
                </a:lnTo>
                <a:lnTo>
                  <a:pt x="26789" y="223242"/>
                </a:lnTo>
                <a:lnTo>
                  <a:pt x="26789" y="241102"/>
                </a:lnTo>
                <a:lnTo>
                  <a:pt x="26789" y="250031"/>
                </a:lnTo>
                <a:lnTo>
                  <a:pt x="26789" y="258961"/>
                </a:lnTo>
                <a:lnTo>
                  <a:pt x="26789" y="267891"/>
                </a:lnTo>
                <a:lnTo>
                  <a:pt x="26789" y="276820"/>
                </a:lnTo>
                <a:lnTo>
                  <a:pt x="26789" y="276820"/>
                </a:lnTo>
                <a:lnTo>
                  <a:pt x="26789" y="276820"/>
                </a:lnTo>
                <a:lnTo>
                  <a:pt x="26789" y="2768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Freeform 60"/>
          <p:cNvSpPr/>
          <p:nvPr/>
        </p:nvSpPr>
        <p:spPr>
          <a:xfrm>
            <a:off x="3071813" y="2053828"/>
            <a:ext cx="178594" cy="285751"/>
          </a:xfrm>
          <a:custGeom>
            <a:avLst/>
            <a:gdLst/>
            <a:ahLst/>
            <a:cxnLst/>
            <a:rect l="0" t="0" r="0" b="0"/>
            <a:pathLst>
              <a:path w="178594" h="285751">
                <a:moveTo>
                  <a:pt x="0" y="35719"/>
                </a:moveTo>
                <a:lnTo>
                  <a:pt x="0" y="35719"/>
                </a:lnTo>
                <a:lnTo>
                  <a:pt x="0" y="35719"/>
                </a:lnTo>
                <a:lnTo>
                  <a:pt x="8929" y="26789"/>
                </a:lnTo>
                <a:lnTo>
                  <a:pt x="17859" y="17859"/>
                </a:lnTo>
                <a:lnTo>
                  <a:pt x="26789" y="8930"/>
                </a:lnTo>
                <a:lnTo>
                  <a:pt x="44648" y="8930"/>
                </a:lnTo>
                <a:lnTo>
                  <a:pt x="62507" y="8930"/>
                </a:lnTo>
                <a:lnTo>
                  <a:pt x="80367" y="0"/>
                </a:lnTo>
                <a:lnTo>
                  <a:pt x="98226" y="8930"/>
                </a:lnTo>
                <a:lnTo>
                  <a:pt x="107156" y="8930"/>
                </a:lnTo>
                <a:lnTo>
                  <a:pt x="125015" y="17859"/>
                </a:lnTo>
                <a:lnTo>
                  <a:pt x="133945" y="26789"/>
                </a:lnTo>
                <a:lnTo>
                  <a:pt x="142875" y="35719"/>
                </a:lnTo>
                <a:lnTo>
                  <a:pt x="142875" y="53578"/>
                </a:lnTo>
                <a:lnTo>
                  <a:pt x="142875" y="71437"/>
                </a:lnTo>
                <a:lnTo>
                  <a:pt x="142875" y="98226"/>
                </a:lnTo>
                <a:lnTo>
                  <a:pt x="133945" y="116086"/>
                </a:lnTo>
                <a:lnTo>
                  <a:pt x="125015" y="142875"/>
                </a:lnTo>
                <a:lnTo>
                  <a:pt x="107156" y="169664"/>
                </a:lnTo>
                <a:lnTo>
                  <a:pt x="89296" y="187523"/>
                </a:lnTo>
                <a:lnTo>
                  <a:pt x="71437" y="214312"/>
                </a:lnTo>
                <a:lnTo>
                  <a:pt x="53578" y="232172"/>
                </a:lnTo>
                <a:lnTo>
                  <a:pt x="44648" y="241101"/>
                </a:lnTo>
                <a:lnTo>
                  <a:pt x="35718" y="250031"/>
                </a:lnTo>
                <a:lnTo>
                  <a:pt x="35718" y="258961"/>
                </a:lnTo>
                <a:lnTo>
                  <a:pt x="44648" y="267891"/>
                </a:lnTo>
                <a:lnTo>
                  <a:pt x="53578" y="276820"/>
                </a:lnTo>
                <a:lnTo>
                  <a:pt x="53578" y="276820"/>
                </a:lnTo>
                <a:lnTo>
                  <a:pt x="71437" y="285750"/>
                </a:lnTo>
                <a:lnTo>
                  <a:pt x="89296" y="285750"/>
                </a:lnTo>
                <a:lnTo>
                  <a:pt x="107156" y="285750"/>
                </a:lnTo>
                <a:lnTo>
                  <a:pt x="125015" y="285750"/>
                </a:lnTo>
                <a:lnTo>
                  <a:pt x="133945" y="285750"/>
                </a:lnTo>
                <a:lnTo>
                  <a:pt x="151804" y="285750"/>
                </a:lnTo>
                <a:lnTo>
                  <a:pt x="160734" y="285750"/>
                </a:lnTo>
                <a:lnTo>
                  <a:pt x="169664" y="285750"/>
                </a:lnTo>
                <a:lnTo>
                  <a:pt x="178593" y="285750"/>
                </a:lnTo>
                <a:lnTo>
                  <a:pt x="178593" y="2857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Freeform 61"/>
          <p:cNvSpPr/>
          <p:nvPr/>
        </p:nvSpPr>
        <p:spPr>
          <a:xfrm>
            <a:off x="3375422" y="2080617"/>
            <a:ext cx="169665" cy="276821"/>
          </a:xfrm>
          <a:custGeom>
            <a:avLst/>
            <a:gdLst/>
            <a:ahLst/>
            <a:cxnLst/>
            <a:rect l="0" t="0" r="0" b="0"/>
            <a:pathLst>
              <a:path w="169665" h="27682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17859"/>
                </a:lnTo>
                <a:lnTo>
                  <a:pt x="0" y="26789"/>
                </a:lnTo>
                <a:lnTo>
                  <a:pt x="8930" y="53578"/>
                </a:lnTo>
                <a:lnTo>
                  <a:pt x="8930" y="71437"/>
                </a:lnTo>
                <a:lnTo>
                  <a:pt x="8930" y="98227"/>
                </a:lnTo>
                <a:lnTo>
                  <a:pt x="8930" y="125016"/>
                </a:lnTo>
                <a:lnTo>
                  <a:pt x="8930" y="160734"/>
                </a:lnTo>
                <a:lnTo>
                  <a:pt x="17859" y="187523"/>
                </a:lnTo>
                <a:lnTo>
                  <a:pt x="17859" y="205383"/>
                </a:lnTo>
                <a:lnTo>
                  <a:pt x="17859" y="223242"/>
                </a:lnTo>
                <a:lnTo>
                  <a:pt x="17859" y="232172"/>
                </a:lnTo>
                <a:lnTo>
                  <a:pt x="17859" y="250031"/>
                </a:lnTo>
                <a:lnTo>
                  <a:pt x="17859" y="250031"/>
                </a:lnTo>
                <a:lnTo>
                  <a:pt x="17859" y="250031"/>
                </a:lnTo>
                <a:lnTo>
                  <a:pt x="17859" y="250031"/>
                </a:lnTo>
                <a:lnTo>
                  <a:pt x="17859" y="250031"/>
                </a:lnTo>
                <a:lnTo>
                  <a:pt x="17859" y="241102"/>
                </a:lnTo>
                <a:lnTo>
                  <a:pt x="26789" y="223242"/>
                </a:lnTo>
                <a:lnTo>
                  <a:pt x="26789" y="205383"/>
                </a:lnTo>
                <a:lnTo>
                  <a:pt x="35719" y="187523"/>
                </a:lnTo>
                <a:lnTo>
                  <a:pt x="53578" y="160734"/>
                </a:lnTo>
                <a:lnTo>
                  <a:pt x="71437" y="142875"/>
                </a:lnTo>
                <a:lnTo>
                  <a:pt x="89297" y="133945"/>
                </a:lnTo>
                <a:lnTo>
                  <a:pt x="107156" y="133945"/>
                </a:lnTo>
                <a:lnTo>
                  <a:pt x="125016" y="142875"/>
                </a:lnTo>
                <a:lnTo>
                  <a:pt x="142875" y="151805"/>
                </a:lnTo>
                <a:lnTo>
                  <a:pt x="160734" y="160734"/>
                </a:lnTo>
                <a:lnTo>
                  <a:pt x="160734" y="178594"/>
                </a:lnTo>
                <a:lnTo>
                  <a:pt x="169664" y="196453"/>
                </a:lnTo>
                <a:lnTo>
                  <a:pt x="169664" y="214312"/>
                </a:lnTo>
                <a:lnTo>
                  <a:pt x="160734" y="232172"/>
                </a:lnTo>
                <a:lnTo>
                  <a:pt x="151805" y="250031"/>
                </a:lnTo>
                <a:lnTo>
                  <a:pt x="133945" y="258961"/>
                </a:lnTo>
                <a:lnTo>
                  <a:pt x="116086" y="267891"/>
                </a:lnTo>
                <a:lnTo>
                  <a:pt x="107156" y="276820"/>
                </a:lnTo>
                <a:lnTo>
                  <a:pt x="89297" y="276820"/>
                </a:lnTo>
                <a:lnTo>
                  <a:pt x="71437" y="276820"/>
                </a:lnTo>
                <a:lnTo>
                  <a:pt x="62508" y="276820"/>
                </a:lnTo>
                <a:lnTo>
                  <a:pt x="53578" y="267891"/>
                </a:lnTo>
                <a:lnTo>
                  <a:pt x="44648" y="267891"/>
                </a:lnTo>
                <a:lnTo>
                  <a:pt x="44648" y="26789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Freeform 62"/>
          <p:cNvSpPr/>
          <p:nvPr/>
        </p:nvSpPr>
        <p:spPr>
          <a:xfrm>
            <a:off x="3571875" y="2089547"/>
            <a:ext cx="53579" cy="258962"/>
          </a:xfrm>
          <a:custGeom>
            <a:avLst/>
            <a:gdLst/>
            <a:ahLst/>
            <a:cxnLst/>
            <a:rect l="0" t="0" r="0" b="0"/>
            <a:pathLst>
              <a:path w="53579" h="258962">
                <a:moveTo>
                  <a:pt x="0" y="0"/>
                </a:moveTo>
                <a:lnTo>
                  <a:pt x="0" y="0"/>
                </a:lnTo>
                <a:lnTo>
                  <a:pt x="0" y="8929"/>
                </a:lnTo>
                <a:lnTo>
                  <a:pt x="0" y="8929"/>
                </a:lnTo>
                <a:lnTo>
                  <a:pt x="0" y="26789"/>
                </a:lnTo>
                <a:lnTo>
                  <a:pt x="8930" y="44648"/>
                </a:lnTo>
                <a:lnTo>
                  <a:pt x="8930" y="62507"/>
                </a:lnTo>
                <a:lnTo>
                  <a:pt x="17859" y="89297"/>
                </a:lnTo>
                <a:lnTo>
                  <a:pt x="17859" y="116086"/>
                </a:lnTo>
                <a:lnTo>
                  <a:pt x="26789" y="151804"/>
                </a:lnTo>
                <a:lnTo>
                  <a:pt x="26789" y="178593"/>
                </a:lnTo>
                <a:lnTo>
                  <a:pt x="26789" y="196453"/>
                </a:lnTo>
                <a:lnTo>
                  <a:pt x="35719" y="214312"/>
                </a:lnTo>
                <a:lnTo>
                  <a:pt x="35719" y="232172"/>
                </a:lnTo>
                <a:lnTo>
                  <a:pt x="44648" y="241101"/>
                </a:lnTo>
                <a:lnTo>
                  <a:pt x="44648" y="250031"/>
                </a:lnTo>
                <a:lnTo>
                  <a:pt x="53578" y="258961"/>
                </a:lnTo>
                <a:lnTo>
                  <a:pt x="53578" y="258961"/>
                </a:lnTo>
                <a:lnTo>
                  <a:pt x="53578" y="25896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Freeform 63"/>
          <p:cNvSpPr/>
          <p:nvPr/>
        </p:nvSpPr>
        <p:spPr>
          <a:xfrm>
            <a:off x="3643313" y="2196703"/>
            <a:ext cx="107157" cy="133946"/>
          </a:xfrm>
          <a:custGeom>
            <a:avLst/>
            <a:gdLst/>
            <a:ahLst/>
            <a:cxnLst/>
            <a:rect l="0" t="0" r="0" b="0"/>
            <a:pathLst>
              <a:path w="107157" h="133946">
                <a:moveTo>
                  <a:pt x="80367" y="35719"/>
                </a:moveTo>
                <a:lnTo>
                  <a:pt x="80367" y="35719"/>
                </a:lnTo>
                <a:lnTo>
                  <a:pt x="80367" y="26789"/>
                </a:lnTo>
                <a:lnTo>
                  <a:pt x="80367" y="17859"/>
                </a:lnTo>
                <a:lnTo>
                  <a:pt x="80367" y="8930"/>
                </a:lnTo>
                <a:lnTo>
                  <a:pt x="71437" y="0"/>
                </a:lnTo>
                <a:lnTo>
                  <a:pt x="71437" y="0"/>
                </a:lnTo>
                <a:lnTo>
                  <a:pt x="62507" y="0"/>
                </a:lnTo>
                <a:lnTo>
                  <a:pt x="53578" y="0"/>
                </a:lnTo>
                <a:lnTo>
                  <a:pt x="44648" y="17859"/>
                </a:lnTo>
                <a:lnTo>
                  <a:pt x="35718" y="26789"/>
                </a:lnTo>
                <a:lnTo>
                  <a:pt x="17859" y="44648"/>
                </a:lnTo>
                <a:lnTo>
                  <a:pt x="8929" y="71437"/>
                </a:lnTo>
                <a:lnTo>
                  <a:pt x="0" y="89297"/>
                </a:lnTo>
                <a:lnTo>
                  <a:pt x="0" y="107156"/>
                </a:lnTo>
                <a:lnTo>
                  <a:pt x="8929" y="125016"/>
                </a:lnTo>
                <a:lnTo>
                  <a:pt x="17859" y="133945"/>
                </a:lnTo>
                <a:lnTo>
                  <a:pt x="35718" y="133945"/>
                </a:lnTo>
                <a:lnTo>
                  <a:pt x="53578" y="133945"/>
                </a:lnTo>
                <a:lnTo>
                  <a:pt x="71437" y="133945"/>
                </a:lnTo>
                <a:lnTo>
                  <a:pt x="80367" y="125016"/>
                </a:lnTo>
                <a:lnTo>
                  <a:pt x="89296" y="116086"/>
                </a:lnTo>
                <a:lnTo>
                  <a:pt x="98226" y="107156"/>
                </a:lnTo>
                <a:lnTo>
                  <a:pt x="98226" y="89297"/>
                </a:lnTo>
                <a:lnTo>
                  <a:pt x="89296" y="71437"/>
                </a:lnTo>
                <a:lnTo>
                  <a:pt x="89296" y="53578"/>
                </a:lnTo>
                <a:lnTo>
                  <a:pt x="89296" y="44648"/>
                </a:lnTo>
                <a:lnTo>
                  <a:pt x="80367" y="44648"/>
                </a:lnTo>
                <a:lnTo>
                  <a:pt x="80367" y="44648"/>
                </a:lnTo>
                <a:lnTo>
                  <a:pt x="80367" y="44648"/>
                </a:lnTo>
                <a:lnTo>
                  <a:pt x="80367" y="53578"/>
                </a:lnTo>
                <a:lnTo>
                  <a:pt x="89296" y="71437"/>
                </a:lnTo>
                <a:lnTo>
                  <a:pt x="98226" y="89297"/>
                </a:lnTo>
                <a:lnTo>
                  <a:pt x="98226" y="107156"/>
                </a:lnTo>
                <a:lnTo>
                  <a:pt x="107156" y="116086"/>
                </a:lnTo>
                <a:lnTo>
                  <a:pt x="107156" y="11608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Freeform 64"/>
          <p:cNvSpPr/>
          <p:nvPr/>
        </p:nvSpPr>
        <p:spPr>
          <a:xfrm>
            <a:off x="3795117" y="2143125"/>
            <a:ext cx="205384" cy="205384"/>
          </a:xfrm>
          <a:custGeom>
            <a:avLst/>
            <a:gdLst/>
            <a:ahLst/>
            <a:cxnLst/>
            <a:rect l="0" t="0" r="0" b="0"/>
            <a:pathLst>
              <a:path w="205384" h="205384">
                <a:moveTo>
                  <a:pt x="71438" y="98226"/>
                </a:moveTo>
                <a:lnTo>
                  <a:pt x="71438" y="89297"/>
                </a:lnTo>
                <a:lnTo>
                  <a:pt x="71438" y="89297"/>
                </a:lnTo>
                <a:lnTo>
                  <a:pt x="71438" y="80367"/>
                </a:lnTo>
                <a:lnTo>
                  <a:pt x="62508" y="80367"/>
                </a:lnTo>
                <a:lnTo>
                  <a:pt x="53578" y="80367"/>
                </a:lnTo>
                <a:lnTo>
                  <a:pt x="44649" y="89297"/>
                </a:lnTo>
                <a:lnTo>
                  <a:pt x="26789" y="98226"/>
                </a:lnTo>
                <a:lnTo>
                  <a:pt x="17860" y="107156"/>
                </a:lnTo>
                <a:lnTo>
                  <a:pt x="8930" y="125015"/>
                </a:lnTo>
                <a:lnTo>
                  <a:pt x="0" y="142875"/>
                </a:lnTo>
                <a:lnTo>
                  <a:pt x="0" y="160734"/>
                </a:lnTo>
                <a:lnTo>
                  <a:pt x="0" y="178594"/>
                </a:lnTo>
                <a:lnTo>
                  <a:pt x="8930" y="187523"/>
                </a:lnTo>
                <a:lnTo>
                  <a:pt x="17860" y="196453"/>
                </a:lnTo>
                <a:lnTo>
                  <a:pt x="26789" y="196453"/>
                </a:lnTo>
                <a:lnTo>
                  <a:pt x="44649" y="196453"/>
                </a:lnTo>
                <a:lnTo>
                  <a:pt x="53578" y="187523"/>
                </a:lnTo>
                <a:lnTo>
                  <a:pt x="62508" y="178594"/>
                </a:lnTo>
                <a:lnTo>
                  <a:pt x="71438" y="160734"/>
                </a:lnTo>
                <a:lnTo>
                  <a:pt x="80367" y="142875"/>
                </a:lnTo>
                <a:lnTo>
                  <a:pt x="89297" y="116086"/>
                </a:lnTo>
                <a:lnTo>
                  <a:pt x="89297" y="89297"/>
                </a:lnTo>
                <a:lnTo>
                  <a:pt x="89297" y="62508"/>
                </a:lnTo>
                <a:lnTo>
                  <a:pt x="89297" y="35719"/>
                </a:lnTo>
                <a:lnTo>
                  <a:pt x="89297" y="17859"/>
                </a:lnTo>
                <a:lnTo>
                  <a:pt x="80367" y="0"/>
                </a:lnTo>
                <a:lnTo>
                  <a:pt x="80367" y="0"/>
                </a:lnTo>
                <a:lnTo>
                  <a:pt x="80367" y="0"/>
                </a:lnTo>
                <a:lnTo>
                  <a:pt x="80367" y="17859"/>
                </a:lnTo>
                <a:lnTo>
                  <a:pt x="80367" y="26789"/>
                </a:lnTo>
                <a:lnTo>
                  <a:pt x="80367" y="44648"/>
                </a:lnTo>
                <a:lnTo>
                  <a:pt x="80367" y="71437"/>
                </a:lnTo>
                <a:lnTo>
                  <a:pt x="89297" y="98226"/>
                </a:lnTo>
                <a:lnTo>
                  <a:pt x="89297" y="125015"/>
                </a:lnTo>
                <a:lnTo>
                  <a:pt x="98227" y="151804"/>
                </a:lnTo>
                <a:lnTo>
                  <a:pt x="107156" y="178594"/>
                </a:lnTo>
                <a:lnTo>
                  <a:pt x="116086" y="187523"/>
                </a:lnTo>
                <a:lnTo>
                  <a:pt x="125016" y="196453"/>
                </a:lnTo>
                <a:lnTo>
                  <a:pt x="133946" y="205383"/>
                </a:lnTo>
                <a:lnTo>
                  <a:pt x="151805" y="205383"/>
                </a:lnTo>
                <a:lnTo>
                  <a:pt x="169664" y="196453"/>
                </a:lnTo>
                <a:lnTo>
                  <a:pt x="178594" y="187523"/>
                </a:lnTo>
                <a:lnTo>
                  <a:pt x="187524" y="178594"/>
                </a:lnTo>
                <a:lnTo>
                  <a:pt x="205383" y="160734"/>
                </a:lnTo>
                <a:lnTo>
                  <a:pt x="205383" y="133945"/>
                </a:lnTo>
                <a:lnTo>
                  <a:pt x="205383" y="116086"/>
                </a:lnTo>
                <a:lnTo>
                  <a:pt x="205383" y="107156"/>
                </a:lnTo>
                <a:lnTo>
                  <a:pt x="205383" y="89297"/>
                </a:lnTo>
                <a:lnTo>
                  <a:pt x="196453" y="80367"/>
                </a:lnTo>
                <a:lnTo>
                  <a:pt x="187524" y="80367"/>
                </a:lnTo>
                <a:lnTo>
                  <a:pt x="178594" y="89297"/>
                </a:lnTo>
                <a:lnTo>
                  <a:pt x="169664" y="98226"/>
                </a:lnTo>
                <a:lnTo>
                  <a:pt x="160735" y="107156"/>
                </a:lnTo>
                <a:lnTo>
                  <a:pt x="160735" y="125015"/>
                </a:lnTo>
                <a:lnTo>
                  <a:pt x="151805" y="133945"/>
                </a:lnTo>
                <a:lnTo>
                  <a:pt x="160735" y="151804"/>
                </a:lnTo>
                <a:lnTo>
                  <a:pt x="169664" y="169664"/>
                </a:lnTo>
                <a:lnTo>
                  <a:pt x="169664" y="169664"/>
                </a:lnTo>
                <a:lnTo>
                  <a:pt x="169664" y="16966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Freeform 65"/>
          <p:cNvSpPr/>
          <p:nvPr/>
        </p:nvSpPr>
        <p:spPr>
          <a:xfrm>
            <a:off x="4036219" y="2223492"/>
            <a:ext cx="53579" cy="160735"/>
          </a:xfrm>
          <a:custGeom>
            <a:avLst/>
            <a:gdLst/>
            <a:ahLst/>
            <a:cxnLst/>
            <a:rect l="0" t="0" r="0" b="0"/>
            <a:pathLst>
              <a:path w="53579" h="160735">
                <a:moveTo>
                  <a:pt x="26789" y="0"/>
                </a:moveTo>
                <a:lnTo>
                  <a:pt x="26789" y="0"/>
                </a:lnTo>
                <a:lnTo>
                  <a:pt x="17859" y="8930"/>
                </a:lnTo>
                <a:lnTo>
                  <a:pt x="17859" y="8930"/>
                </a:lnTo>
                <a:lnTo>
                  <a:pt x="8929" y="17859"/>
                </a:lnTo>
                <a:lnTo>
                  <a:pt x="0" y="26789"/>
                </a:lnTo>
                <a:lnTo>
                  <a:pt x="0" y="35719"/>
                </a:lnTo>
                <a:lnTo>
                  <a:pt x="0" y="44648"/>
                </a:lnTo>
                <a:lnTo>
                  <a:pt x="0" y="53578"/>
                </a:lnTo>
                <a:lnTo>
                  <a:pt x="8929" y="62508"/>
                </a:lnTo>
                <a:lnTo>
                  <a:pt x="17859" y="71437"/>
                </a:lnTo>
                <a:lnTo>
                  <a:pt x="26789" y="80367"/>
                </a:lnTo>
                <a:lnTo>
                  <a:pt x="35719" y="89297"/>
                </a:lnTo>
                <a:lnTo>
                  <a:pt x="44648" y="107156"/>
                </a:lnTo>
                <a:lnTo>
                  <a:pt x="53578" y="116086"/>
                </a:lnTo>
                <a:lnTo>
                  <a:pt x="53578" y="125016"/>
                </a:lnTo>
                <a:lnTo>
                  <a:pt x="44648" y="133945"/>
                </a:lnTo>
                <a:lnTo>
                  <a:pt x="44648" y="151805"/>
                </a:lnTo>
                <a:lnTo>
                  <a:pt x="26789" y="160734"/>
                </a:lnTo>
                <a:lnTo>
                  <a:pt x="26789" y="160734"/>
                </a:lnTo>
                <a:lnTo>
                  <a:pt x="17859" y="160734"/>
                </a:lnTo>
                <a:lnTo>
                  <a:pt x="17859" y="1607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Freeform 66"/>
          <p:cNvSpPr/>
          <p:nvPr/>
        </p:nvSpPr>
        <p:spPr>
          <a:xfrm>
            <a:off x="4366617" y="2348508"/>
            <a:ext cx="8931" cy="17860"/>
          </a:xfrm>
          <a:custGeom>
            <a:avLst/>
            <a:gdLst/>
            <a:ahLst/>
            <a:cxnLst/>
            <a:rect l="0" t="0" r="0" b="0"/>
            <a:pathLst>
              <a:path w="8931" h="17860">
                <a:moveTo>
                  <a:pt x="8930" y="8929"/>
                </a:moveTo>
                <a:lnTo>
                  <a:pt x="8930" y="8929"/>
                </a:lnTo>
                <a:lnTo>
                  <a:pt x="8930" y="8929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8929"/>
                </a:lnTo>
                <a:lnTo>
                  <a:pt x="8930" y="8929"/>
                </a:lnTo>
                <a:lnTo>
                  <a:pt x="8930" y="8929"/>
                </a:lnTo>
                <a:lnTo>
                  <a:pt x="8930" y="8929"/>
                </a:lnTo>
                <a:lnTo>
                  <a:pt x="8930" y="8929"/>
                </a:lnTo>
                <a:lnTo>
                  <a:pt x="8930" y="8929"/>
                </a:lnTo>
                <a:lnTo>
                  <a:pt x="8930" y="8929"/>
                </a:lnTo>
                <a:lnTo>
                  <a:pt x="8930" y="8929"/>
                </a:lnTo>
                <a:lnTo>
                  <a:pt x="8930" y="8929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0" y="0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17859"/>
                </a:lnTo>
                <a:lnTo>
                  <a:pt x="0" y="1785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Freeform 67"/>
          <p:cNvSpPr/>
          <p:nvPr/>
        </p:nvSpPr>
        <p:spPr>
          <a:xfrm>
            <a:off x="4473773" y="2098476"/>
            <a:ext cx="142876" cy="223244"/>
          </a:xfrm>
          <a:custGeom>
            <a:avLst/>
            <a:gdLst/>
            <a:ahLst/>
            <a:cxnLst/>
            <a:rect l="0" t="0" r="0" b="0"/>
            <a:pathLst>
              <a:path w="142876" h="223244">
                <a:moveTo>
                  <a:pt x="0" y="35719"/>
                </a:moveTo>
                <a:lnTo>
                  <a:pt x="0" y="26789"/>
                </a:lnTo>
                <a:lnTo>
                  <a:pt x="0" y="26789"/>
                </a:lnTo>
                <a:lnTo>
                  <a:pt x="8930" y="17860"/>
                </a:lnTo>
                <a:lnTo>
                  <a:pt x="17860" y="17860"/>
                </a:lnTo>
                <a:lnTo>
                  <a:pt x="26790" y="8930"/>
                </a:lnTo>
                <a:lnTo>
                  <a:pt x="35719" y="0"/>
                </a:lnTo>
                <a:lnTo>
                  <a:pt x="44649" y="0"/>
                </a:lnTo>
                <a:lnTo>
                  <a:pt x="62508" y="0"/>
                </a:lnTo>
                <a:lnTo>
                  <a:pt x="71438" y="8930"/>
                </a:lnTo>
                <a:lnTo>
                  <a:pt x="71438" y="8930"/>
                </a:lnTo>
                <a:lnTo>
                  <a:pt x="80368" y="17860"/>
                </a:lnTo>
                <a:lnTo>
                  <a:pt x="80368" y="35719"/>
                </a:lnTo>
                <a:lnTo>
                  <a:pt x="71438" y="53578"/>
                </a:lnTo>
                <a:lnTo>
                  <a:pt x="71438" y="71438"/>
                </a:lnTo>
                <a:lnTo>
                  <a:pt x="62508" y="89297"/>
                </a:lnTo>
                <a:lnTo>
                  <a:pt x="53579" y="116086"/>
                </a:lnTo>
                <a:lnTo>
                  <a:pt x="44649" y="142875"/>
                </a:lnTo>
                <a:lnTo>
                  <a:pt x="35719" y="160735"/>
                </a:lnTo>
                <a:lnTo>
                  <a:pt x="26790" y="178594"/>
                </a:lnTo>
                <a:lnTo>
                  <a:pt x="26790" y="196453"/>
                </a:lnTo>
                <a:lnTo>
                  <a:pt x="17860" y="205383"/>
                </a:lnTo>
                <a:lnTo>
                  <a:pt x="17860" y="214313"/>
                </a:lnTo>
                <a:lnTo>
                  <a:pt x="26790" y="223243"/>
                </a:lnTo>
                <a:lnTo>
                  <a:pt x="26790" y="223243"/>
                </a:lnTo>
                <a:lnTo>
                  <a:pt x="35719" y="223243"/>
                </a:lnTo>
                <a:lnTo>
                  <a:pt x="53579" y="223243"/>
                </a:lnTo>
                <a:lnTo>
                  <a:pt x="62508" y="223243"/>
                </a:lnTo>
                <a:lnTo>
                  <a:pt x="80368" y="223243"/>
                </a:lnTo>
                <a:lnTo>
                  <a:pt x="89297" y="223243"/>
                </a:lnTo>
                <a:lnTo>
                  <a:pt x="107157" y="214313"/>
                </a:lnTo>
                <a:lnTo>
                  <a:pt x="116086" y="214313"/>
                </a:lnTo>
                <a:lnTo>
                  <a:pt x="133946" y="214313"/>
                </a:lnTo>
                <a:lnTo>
                  <a:pt x="133946" y="214313"/>
                </a:lnTo>
                <a:lnTo>
                  <a:pt x="142875" y="214313"/>
                </a:lnTo>
                <a:lnTo>
                  <a:pt x="142875" y="214313"/>
                </a:lnTo>
                <a:lnTo>
                  <a:pt x="142875" y="21431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Freeform 68"/>
          <p:cNvSpPr/>
          <p:nvPr/>
        </p:nvSpPr>
        <p:spPr>
          <a:xfrm>
            <a:off x="4652367" y="2116336"/>
            <a:ext cx="133947" cy="196454"/>
          </a:xfrm>
          <a:custGeom>
            <a:avLst/>
            <a:gdLst/>
            <a:ahLst/>
            <a:cxnLst/>
            <a:rect l="0" t="0" r="0" b="0"/>
            <a:pathLst>
              <a:path w="133947" h="196454">
                <a:moveTo>
                  <a:pt x="0" y="17859"/>
                </a:moveTo>
                <a:lnTo>
                  <a:pt x="0" y="17859"/>
                </a:lnTo>
                <a:lnTo>
                  <a:pt x="0" y="17859"/>
                </a:lnTo>
                <a:lnTo>
                  <a:pt x="8930" y="8929"/>
                </a:lnTo>
                <a:lnTo>
                  <a:pt x="17860" y="8929"/>
                </a:lnTo>
                <a:lnTo>
                  <a:pt x="26789" y="0"/>
                </a:lnTo>
                <a:lnTo>
                  <a:pt x="35719" y="0"/>
                </a:lnTo>
                <a:lnTo>
                  <a:pt x="53578" y="0"/>
                </a:lnTo>
                <a:lnTo>
                  <a:pt x="62508" y="0"/>
                </a:lnTo>
                <a:lnTo>
                  <a:pt x="80367" y="0"/>
                </a:lnTo>
                <a:lnTo>
                  <a:pt x="80367" y="8929"/>
                </a:lnTo>
                <a:lnTo>
                  <a:pt x="89297" y="26789"/>
                </a:lnTo>
                <a:lnTo>
                  <a:pt x="89297" y="35718"/>
                </a:lnTo>
                <a:lnTo>
                  <a:pt x="80367" y="53578"/>
                </a:lnTo>
                <a:lnTo>
                  <a:pt x="80367" y="62508"/>
                </a:lnTo>
                <a:lnTo>
                  <a:pt x="62508" y="80367"/>
                </a:lnTo>
                <a:lnTo>
                  <a:pt x="53578" y="89297"/>
                </a:lnTo>
                <a:lnTo>
                  <a:pt x="44649" y="98226"/>
                </a:lnTo>
                <a:lnTo>
                  <a:pt x="35719" y="98226"/>
                </a:lnTo>
                <a:lnTo>
                  <a:pt x="35719" y="98226"/>
                </a:lnTo>
                <a:lnTo>
                  <a:pt x="35719" y="98226"/>
                </a:lnTo>
                <a:lnTo>
                  <a:pt x="44649" y="98226"/>
                </a:lnTo>
                <a:lnTo>
                  <a:pt x="53578" y="98226"/>
                </a:lnTo>
                <a:lnTo>
                  <a:pt x="71438" y="89297"/>
                </a:lnTo>
                <a:lnTo>
                  <a:pt x="89297" y="98226"/>
                </a:lnTo>
                <a:lnTo>
                  <a:pt x="98227" y="98226"/>
                </a:lnTo>
                <a:lnTo>
                  <a:pt x="116086" y="107156"/>
                </a:lnTo>
                <a:lnTo>
                  <a:pt x="125016" y="116086"/>
                </a:lnTo>
                <a:lnTo>
                  <a:pt x="125016" y="125015"/>
                </a:lnTo>
                <a:lnTo>
                  <a:pt x="133946" y="133945"/>
                </a:lnTo>
                <a:lnTo>
                  <a:pt x="133946" y="142875"/>
                </a:lnTo>
                <a:lnTo>
                  <a:pt x="125016" y="160734"/>
                </a:lnTo>
                <a:lnTo>
                  <a:pt x="116086" y="169664"/>
                </a:lnTo>
                <a:lnTo>
                  <a:pt x="107156" y="178593"/>
                </a:lnTo>
                <a:lnTo>
                  <a:pt x="98227" y="187523"/>
                </a:lnTo>
                <a:lnTo>
                  <a:pt x="89297" y="187523"/>
                </a:lnTo>
                <a:lnTo>
                  <a:pt x="80367" y="187523"/>
                </a:lnTo>
                <a:lnTo>
                  <a:pt x="71438" y="196453"/>
                </a:lnTo>
                <a:lnTo>
                  <a:pt x="71438" y="19645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Freeform 69"/>
          <p:cNvSpPr/>
          <p:nvPr/>
        </p:nvSpPr>
        <p:spPr>
          <a:xfrm>
            <a:off x="4813102" y="2098476"/>
            <a:ext cx="160735" cy="178595"/>
          </a:xfrm>
          <a:custGeom>
            <a:avLst/>
            <a:gdLst/>
            <a:ahLst/>
            <a:cxnLst/>
            <a:rect l="0" t="0" r="0" b="0"/>
            <a:pathLst>
              <a:path w="160735" h="178595">
                <a:moveTo>
                  <a:pt x="0" y="35719"/>
                </a:moveTo>
                <a:lnTo>
                  <a:pt x="0" y="35719"/>
                </a:lnTo>
                <a:lnTo>
                  <a:pt x="8929" y="26789"/>
                </a:lnTo>
                <a:lnTo>
                  <a:pt x="17859" y="17860"/>
                </a:lnTo>
                <a:lnTo>
                  <a:pt x="26789" y="8930"/>
                </a:lnTo>
                <a:lnTo>
                  <a:pt x="44648" y="8930"/>
                </a:lnTo>
                <a:lnTo>
                  <a:pt x="62507" y="0"/>
                </a:lnTo>
                <a:lnTo>
                  <a:pt x="80367" y="0"/>
                </a:lnTo>
                <a:lnTo>
                  <a:pt x="98226" y="0"/>
                </a:lnTo>
                <a:lnTo>
                  <a:pt x="107156" y="8930"/>
                </a:lnTo>
                <a:lnTo>
                  <a:pt x="116086" y="8930"/>
                </a:lnTo>
                <a:lnTo>
                  <a:pt x="125015" y="17860"/>
                </a:lnTo>
                <a:lnTo>
                  <a:pt x="125015" y="35719"/>
                </a:lnTo>
                <a:lnTo>
                  <a:pt x="116086" y="53578"/>
                </a:lnTo>
                <a:lnTo>
                  <a:pt x="107156" y="71438"/>
                </a:lnTo>
                <a:lnTo>
                  <a:pt x="98226" y="89297"/>
                </a:lnTo>
                <a:lnTo>
                  <a:pt x="89296" y="107157"/>
                </a:lnTo>
                <a:lnTo>
                  <a:pt x="80367" y="125016"/>
                </a:lnTo>
                <a:lnTo>
                  <a:pt x="71437" y="142875"/>
                </a:lnTo>
                <a:lnTo>
                  <a:pt x="71437" y="151805"/>
                </a:lnTo>
                <a:lnTo>
                  <a:pt x="71437" y="160735"/>
                </a:lnTo>
                <a:lnTo>
                  <a:pt x="71437" y="169664"/>
                </a:lnTo>
                <a:lnTo>
                  <a:pt x="71437" y="169664"/>
                </a:lnTo>
                <a:lnTo>
                  <a:pt x="80367" y="178594"/>
                </a:lnTo>
                <a:lnTo>
                  <a:pt x="98226" y="178594"/>
                </a:lnTo>
                <a:lnTo>
                  <a:pt x="107156" y="178594"/>
                </a:lnTo>
                <a:lnTo>
                  <a:pt x="125015" y="178594"/>
                </a:lnTo>
                <a:lnTo>
                  <a:pt x="133945" y="178594"/>
                </a:lnTo>
                <a:lnTo>
                  <a:pt x="151804" y="178594"/>
                </a:lnTo>
                <a:lnTo>
                  <a:pt x="160734" y="178594"/>
                </a:lnTo>
                <a:lnTo>
                  <a:pt x="160734" y="17859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Freeform 70"/>
          <p:cNvSpPr/>
          <p:nvPr/>
        </p:nvSpPr>
        <p:spPr>
          <a:xfrm>
            <a:off x="5965031" y="2089547"/>
            <a:ext cx="107158" cy="151805"/>
          </a:xfrm>
          <a:custGeom>
            <a:avLst/>
            <a:gdLst/>
            <a:ahLst/>
            <a:cxnLst/>
            <a:rect l="0" t="0" r="0" b="0"/>
            <a:pathLst>
              <a:path w="107158" h="151805">
                <a:moveTo>
                  <a:pt x="8930" y="0"/>
                </a:move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8929"/>
                </a:lnTo>
                <a:lnTo>
                  <a:pt x="8930" y="17859"/>
                </a:lnTo>
                <a:lnTo>
                  <a:pt x="0" y="26789"/>
                </a:lnTo>
                <a:lnTo>
                  <a:pt x="0" y="53578"/>
                </a:lnTo>
                <a:lnTo>
                  <a:pt x="0" y="71437"/>
                </a:lnTo>
                <a:lnTo>
                  <a:pt x="0" y="89297"/>
                </a:lnTo>
                <a:lnTo>
                  <a:pt x="0" y="107156"/>
                </a:lnTo>
                <a:lnTo>
                  <a:pt x="0" y="125015"/>
                </a:lnTo>
                <a:lnTo>
                  <a:pt x="8930" y="133945"/>
                </a:lnTo>
                <a:lnTo>
                  <a:pt x="8930" y="142875"/>
                </a:lnTo>
                <a:lnTo>
                  <a:pt x="17860" y="151804"/>
                </a:lnTo>
                <a:lnTo>
                  <a:pt x="26789" y="151804"/>
                </a:lnTo>
                <a:lnTo>
                  <a:pt x="35719" y="151804"/>
                </a:lnTo>
                <a:lnTo>
                  <a:pt x="53578" y="151804"/>
                </a:lnTo>
                <a:lnTo>
                  <a:pt x="62508" y="151804"/>
                </a:lnTo>
                <a:lnTo>
                  <a:pt x="80367" y="142875"/>
                </a:lnTo>
                <a:lnTo>
                  <a:pt x="89297" y="142875"/>
                </a:lnTo>
                <a:lnTo>
                  <a:pt x="98227" y="142875"/>
                </a:lnTo>
                <a:lnTo>
                  <a:pt x="107157" y="142875"/>
                </a:lnTo>
                <a:lnTo>
                  <a:pt x="107157" y="142875"/>
                </a:lnTo>
                <a:lnTo>
                  <a:pt x="107157" y="14287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Freeform 71"/>
          <p:cNvSpPr/>
          <p:nvPr/>
        </p:nvSpPr>
        <p:spPr>
          <a:xfrm>
            <a:off x="6072188" y="2107406"/>
            <a:ext cx="35719" cy="241103"/>
          </a:xfrm>
          <a:custGeom>
            <a:avLst/>
            <a:gdLst/>
            <a:ahLst/>
            <a:cxnLst/>
            <a:rect l="0" t="0" r="0" b="0"/>
            <a:pathLst>
              <a:path w="35719" h="241103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17859"/>
                </a:lnTo>
                <a:lnTo>
                  <a:pt x="8929" y="26789"/>
                </a:lnTo>
                <a:lnTo>
                  <a:pt x="8929" y="44648"/>
                </a:lnTo>
                <a:lnTo>
                  <a:pt x="8929" y="71438"/>
                </a:lnTo>
                <a:lnTo>
                  <a:pt x="8929" y="98227"/>
                </a:lnTo>
                <a:lnTo>
                  <a:pt x="17859" y="125016"/>
                </a:lnTo>
                <a:lnTo>
                  <a:pt x="17859" y="151805"/>
                </a:lnTo>
                <a:lnTo>
                  <a:pt x="17859" y="178594"/>
                </a:lnTo>
                <a:lnTo>
                  <a:pt x="26789" y="196453"/>
                </a:lnTo>
                <a:lnTo>
                  <a:pt x="26789" y="205383"/>
                </a:lnTo>
                <a:lnTo>
                  <a:pt x="26789" y="223242"/>
                </a:lnTo>
                <a:lnTo>
                  <a:pt x="26789" y="223242"/>
                </a:lnTo>
                <a:lnTo>
                  <a:pt x="35718" y="232172"/>
                </a:lnTo>
                <a:lnTo>
                  <a:pt x="35718" y="241102"/>
                </a:lnTo>
                <a:lnTo>
                  <a:pt x="35718" y="241102"/>
                </a:lnTo>
                <a:lnTo>
                  <a:pt x="35718" y="24110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Freeform 72"/>
          <p:cNvSpPr/>
          <p:nvPr/>
        </p:nvSpPr>
        <p:spPr>
          <a:xfrm>
            <a:off x="6259711" y="2205633"/>
            <a:ext cx="98228" cy="142876"/>
          </a:xfrm>
          <a:custGeom>
            <a:avLst/>
            <a:gdLst/>
            <a:ahLst/>
            <a:cxnLst/>
            <a:rect l="0" t="0" r="0" b="0"/>
            <a:pathLst>
              <a:path w="98228" h="142876">
                <a:moveTo>
                  <a:pt x="62508" y="0"/>
                </a:moveTo>
                <a:lnTo>
                  <a:pt x="53578" y="0"/>
                </a:lnTo>
                <a:lnTo>
                  <a:pt x="53578" y="8929"/>
                </a:lnTo>
                <a:lnTo>
                  <a:pt x="44648" y="8929"/>
                </a:lnTo>
                <a:lnTo>
                  <a:pt x="35719" y="17859"/>
                </a:lnTo>
                <a:lnTo>
                  <a:pt x="26789" y="35718"/>
                </a:lnTo>
                <a:lnTo>
                  <a:pt x="17859" y="44648"/>
                </a:lnTo>
                <a:lnTo>
                  <a:pt x="8930" y="53578"/>
                </a:lnTo>
                <a:lnTo>
                  <a:pt x="0" y="62507"/>
                </a:lnTo>
                <a:lnTo>
                  <a:pt x="0" y="62507"/>
                </a:lnTo>
                <a:lnTo>
                  <a:pt x="8930" y="71437"/>
                </a:lnTo>
                <a:lnTo>
                  <a:pt x="17859" y="71437"/>
                </a:lnTo>
                <a:lnTo>
                  <a:pt x="35719" y="62507"/>
                </a:lnTo>
                <a:lnTo>
                  <a:pt x="53578" y="71437"/>
                </a:lnTo>
                <a:lnTo>
                  <a:pt x="71437" y="71437"/>
                </a:lnTo>
                <a:lnTo>
                  <a:pt x="89297" y="80367"/>
                </a:lnTo>
                <a:lnTo>
                  <a:pt x="98227" y="80367"/>
                </a:lnTo>
                <a:lnTo>
                  <a:pt x="98227" y="89296"/>
                </a:lnTo>
                <a:lnTo>
                  <a:pt x="98227" y="107156"/>
                </a:lnTo>
                <a:lnTo>
                  <a:pt x="98227" y="116086"/>
                </a:lnTo>
                <a:lnTo>
                  <a:pt x="89297" y="125015"/>
                </a:lnTo>
                <a:lnTo>
                  <a:pt x="71437" y="133945"/>
                </a:lnTo>
                <a:lnTo>
                  <a:pt x="62508" y="133945"/>
                </a:lnTo>
                <a:lnTo>
                  <a:pt x="53578" y="142875"/>
                </a:lnTo>
                <a:lnTo>
                  <a:pt x="53578" y="142875"/>
                </a:lnTo>
                <a:lnTo>
                  <a:pt x="53578" y="14287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Freeform 73"/>
          <p:cNvSpPr/>
          <p:nvPr/>
        </p:nvSpPr>
        <p:spPr>
          <a:xfrm>
            <a:off x="6402586" y="2241351"/>
            <a:ext cx="62509" cy="116087"/>
          </a:xfrm>
          <a:custGeom>
            <a:avLst/>
            <a:gdLst/>
            <a:ahLst/>
            <a:cxnLst/>
            <a:rect l="0" t="0" r="0" b="0"/>
            <a:pathLst>
              <a:path w="62509" h="116087">
                <a:moveTo>
                  <a:pt x="17859" y="35719"/>
                </a:moveTo>
                <a:lnTo>
                  <a:pt x="17859" y="35719"/>
                </a:lnTo>
                <a:lnTo>
                  <a:pt x="17859" y="35719"/>
                </a:lnTo>
                <a:lnTo>
                  <a:pt x="17859" y="35719"/>
                </a:lnTo>
                <a:lnTo>
                  <a:pt x="26789" y="35719"/>
                </a:lnTo>
                <a:lnTo>
                  <a:pt x="26789" y="35719"/>
                </a:lnTo>
                <a:lnTo>
                  <a:pt x="35719" y="26789"/>
                </a:lnTo>
                <a:lnTo>
                  <a:pt x="44648" y="26789"/>
                </a:lnTo>
                <a:lnTo>
                  <a:pt x="53578" y="17860"/>
                </a:lnTo>
                <a:lnTo>
                  <a:pt x="62508" y="17860"/>
                </a:lnTo>
                <a:lnTo>
                  <a:pt x="62508" y="8930"/>
                </a:lnTo>
                <a:lnTo>
                  <a:pt x="62508" y="8930"/>
                </a:lnTo>
                <a:lnTo>
                  <a:pt x="62508" y="0"/>
                </a:lnTo>
                <a:lnTo>
                  <a:pt x="62508" y="0"/>
                </a:lnTo>
                <a:lnTo>
                  <a:pt x="53578" y="0"/>
                </a:lnTo>
                <a:lnTo>
                  <a:pt x="44648" y="0"/>
                </a:lnTo>
                <a:lnTo>
                  <a:pt x="35719" y="8930"/>
                </a:lnTo>
                <a:lnTo>
                  <a:pt x="17859" y="17860"/>
                </a:lnTo>
                <a:lnTo>
                  <a:pt x="8930" y="26789"/>
                </a:lnTo>
                <a:lnTo>
                  <a:pt x="0" y="35719"/>
                </a:lnTo>
                <a:lnTo>
                  <a:pt x="0" y="53578"/>
                </a:lnTo>
                <a:lnTo>
                  <a:pt x="0" y="71438"/>
                </a:lnTo>
                <a:lnTo>
                  <a:pt x="8930" y="89297"/>
                </a:lnTo>
                <a:lnTo>
                  <a:pt x="17859" y="98227"/>
                </a:lnTo>
                <a:lnTo>
                  <a:pt x="35719" y="107157"/>
                </a:lnTo>
                <a:lnTo>
                  <a:pt x="44648" y="116086"/>
                </a:lnTo>
                <a:lnTo>
                  <a:pt x="53578" y="116086"/>
                </a:lnTo>
                <a:lnTo>
                  <a:pt x="53578" y="11608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Freeform 74"/>
          <p:cNvSpPr/>
          <p:nvPr/>
        </p:nvSpPr>
        <p:spPr>
          <a:xfrm>
            <a:off x="6545461" y="2241351"/>
            <a:ext cx="107157" cy="71439"/>
          </a:xfrm>
          <a:custGeom>
            <a:avLst/>
            <a:gdLst/>
            <a:ahLst/>
            <a:cxnLst/>
            <a:rect l="0" t="0" r="0" b="0"/>
            <a:pathLst>
              <a:path w="107157" h="71439">
                <a:moveTo>
                  <a:pt x="44648" y="8930"/>
                </a:moveTo>
                <a:lnTo>
                  <a:pt x="44648" y="0"/>
                </a:lnTo>
                <a:lnTo>
                  <a:pt x="44648" y="0"/>
                </a:lnTo>
                <a:lnTo>
                  <a:pt x="44648" y="0"/>
                </a:lnTo>
                <a:lnTo>
                  <a:pt x="44648" y="0"/>
                </a:lnTo>
                <a:lnTo>
                  <a:pt x="44648" y="0"/>
                </a:lnTo>
                <a:lnTo>
                  <a:pt x="35719" y="0"/>
                </a:lnTo>
                <a:lnTo>
                  <a:pt x="26789" y="8930"/>
                </a:lnTo>
                <a:lnTo>
                  <a:pt x="17859" y="17860"/>
                </a:lnTo>
                <a:lnTo>
                  <a:pt x="8930" y="35719"/>
                </a:lnTo>
                <a:lnTo>
                  <a:pt x="8930" y="44649"/>
                </a:lnTo>
                <a:lnTo>
                  <a:pt x="0" y="53578"/>
                </a:lnTo>
                <a:lnTo>
                  <a:pt x="8930" y="62508"/>
                </a:lnTo>
                <a:lnTo>
                  <a:pt x="17859" y="71438"/>
                </a:lnTo>
                <a:lnTo>
                  <a:pt x="35719" y="71438"/>
                </a:lnTo>
                <a:lnTo>
                  <a:pt x="53578" y="62508"/>
                </a:lnTo>
                <a:lnTo>
                  <a:pt x="71437" y="62508"/>
                </a:lnTo>
                <a:lnTo>
                  <a:pt x="89297" y="62508"/>
                </a:lnTo>
                <a:lnTo>
                  <a:pt x="107156" y="53578"/>
                </a:lnTo>
                <a:lnTo>
                  <a:pt x="107156" y="5357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Freeform 75"/>
          <p:cNvSpPr/>
          <p:nvPr/>
        </p:nvSpPr>
        <p:spPr>
          <a:xfrm>
            <a:off x="5188148" y="2125265"/>
            <a:ext cx="8931" cy="232173"/>
          </a:xfrm>
          <a:custGeom>
            <a:avLst/>
            <a:gdLst/>
            <a:ahLst/>
            <a:cxnLst/>
            <a:rect l="0" t="0" r="0" b="0"/>
            <a:pathLst>
              <a:path w="8931" h="232173">
                <a:moveTo>
                  <a:pt x="8930" y="0"/>
                </a:moveTo>
                <a:lnTo>
                  <a:pt x="8930" y="0"/>
                </a:lnTo>
                <a:lnTo>
                  <a:pt x="8930" y="0"/>
                </a:lnTo>
                <a:lnTo>
                  <a:pt x="8930" y="8930"/>
                </a:lnTo>
                <a:lnTo>
                  <a:pt x="8930" y="17860"/>
                </a:lnTo>
                <a:lnTo>
                  <a:pt x="8930" y="35719"/>
                </a:lnTo>
                <a:lnTo>
                  <a:pt x="8930" y="62508"/>
                </a:lnTo>
                <a:lnTo>
                  <a:pt x="8930" y="80368"/>
                </a:lnTo>
                <a:lnTo>
                  <a:pt x="0" y="116086"/>
                </a:lnTo>
                <a:lnTo>
                  <a:pt x="0" y="142875"/>
                </a:lnTo>
                <a:lnTo>
                  <a:pt x="0" y="169664"/>
                </a:lnTo>
                <a:lnTo>
                  <a:pt x="0" y="196454"/>
                </a:lnTo>
                <a:lnTo>
                  <a:pt x="0" y="214313"/>
                </a:lnTo>
                <a:lnTo>
                  <a:pt x="0" y="223243"/>
                </a:lnTo>
                <a:lnTo>
                  <a:pt x="0" y="232172"/>
                </a:lnTo>
                <a:lnTo>
                  <a:pt x="0" y="232172"/>
                </a:lnTo>
                <a:lnTo>
                  <a:pt x="0" y="232172"/>
                </a:lnTo>
                <a:lnTo>
                  <a:pt x="0" y="23217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Freeform 76"/>
          <p:cNvSpPr/>
          <p:nvPr/>
        </p:nvSpPr>
        <p:spPr>
          <a:xfrm>
            <a:off x="5188148" y="2160984"/>
            <a:ext cx="116087" cy="196454"/>
          </a:xfrm>
          <a:custGeom>
            <a:avLst/>
            <a:gdLst/>
            <a:ahLst/>
            <a:cxnLst/>
            <a:rect l="0" t="0" r="0" b="0"/>
            <a:pathLst>
              <a:path w="116087" h="196454">
                <a:moveTo>
                  <a:pt x="107157" y="0"/>
                </a:moveTo>
                <a:lnTo>
                  <a:pt x="107157" y="0"/>
                </a:lnTo>
                <a:lnTo>
                  <a:pt x="107157" y="0"/>
                </a:lnTo>
                <a:lnTo>
                  <a:pt x="98227" y="8930"/>
                </a:lnTo>
                <a:lnTo>
                  <a:pt x="98227" y="17860"/>
                </a:lnTo>
                <a:lnTo>
                  <a:pt x="89297" y="35719"/>
                </a:lnTo>
                <a:lnTo>
                  <a:pt x="80368" y="62508"/>
                </a:lnTo>
                <a:lnTo>
                  <a:pt x="62508" y="89297"/>
                </a:lnTo>
                <a:lnTo>
                  <a:pt x="44649" y="116086"/>
                </a:lnTo>
                <a:lnTo>
                  <a:pt x="26790" y="133945"/>
                </a:lnTo>
                <a:lnTo>
                  <a:pt x="17860" y="151805"/>
                </a:lnTo>
                <a:lnTo>
                  <a:pt x="8930" y="160735"/>
                </a:lnTo>
                <a:lnTo>
                  <a:pt x="0" y="169664"/>
                </a:lnTo>
                <a:lnTo>
                  <a:pt x="8930" y="169664"/>
                </a:lnTo>
                <a:lnTo>
                  <a:pt x="8930" y="169664"/>
                </a:lnTo>
                <a:lnTo>
                  <a:pt x="26790" y="169664"/>
                </a:lnTo>
                <a:lnTo>
                  <a:pt x="35719" y="169664"/>
                </a:lnTo>
                <a:lnTo>
                  <a:pt x="53579" y="169664"/>
                </a:lnTo>
                <a:lnTo>
                  <a:pt x="71438" y="169664"/>
                </a:lnTo>
                <a:lnTo>
                  <a:pt x="89297" y="178594"/>
                </a:lnTo>
                <a:lnTo>
                  <a:pt x="107157" y="187524"/>
                </a:lnTo>
                <a:lnTo>
                  <a:pt x="116086" y="187524"/>
                </a:lnTo>
                <a:lnTo>
                  <a:pt x="116086" y="196453"/>
                </a:lnTo>
                <a:lnTo>
                  <a:pt x="116086" y="196453"/>
                </a:lnTo>
                <a:lnTo>
                  <a:pt x="116086" y="19645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Freeform 77"/>
          <p:cNvSpPr/>
          <p:nvPr/>
        </p:nvSpPr>
        <p:spPr>
          <a:xfrm>
            <a:off x="5313164" y="2268140"/>
            <a:ext cx="116087" cy="223244"/>
          </a:xfrm>
          <a:custGeom>
            <a:avLst/>
            <a:gdLst/>
            <a:ahLst/>
            <a:cxnLst/>
            <a:rect l="0" t="0" r="0" b="0"/>
            <a:pathLst>
              <a:path w="116087" h="223244">
                <a:moveTo>
                  <a:pt x="71438" y="26789"/>
                </a:moveTo>
                <a:lnTo>
                  <a:pt x="71438" y="26789"/>
                </a:lnTo>
                <a:lnTo>
                  <a:pt x="71438" y="26789"/>
                </a:lnTo>
                <a:lnTo>
                  <a:pt x="71438" y="17860"/>
                </a:lnTo>
                <a:lnTo>
                  <a:pt x="80367" y="17860"/>
                </a:lnTo>
                <a:lnTo>
                  <a:pt x="80367" y="17860"/>
                </a:lnTo>
                <a:lnTo>
                  <a:pt x="80367" y="8930"/>
                </a:lnTo>
                <a:lnTo>
                  <a:pt x="80367" y="8930"/>
                </a:lnTo>
                <a:lnTo>
                  <a:pt x="80367" y="0"/>
                </a:lnTo>
                <a:lnTo>
                  <a:pt x="80367" y="0"/>
                </a:lnTo>
                <a:lnTo>
                  <a:pt x="71438" y="0"/>
                </a:lnTo>
                <a:lnTo>
                  <a:pt x="62508" y="0"/>
                </a:lnTo>
                <a:lnTo>
                  <a:pt x="53578" y="8930"/>
                </a:lnTo>
                <a:lnTo>
                  <a:pt x="44649" y="17860"/>
                </a:lnTo>
                <a:lnTo>
                  <a:pt x="35719" y="35719"/>
                </a:lnTo>
                <a:lnTo>
                  <a:pt x="26789" y="62508"/>
                </a:lnTo>
                <a:lnTo>
                  <a:pt x="26789" y="80368"/>
                </a:lnTo>
                <a:lnTo>
                  <a:pt x="26789" y="89297"/>
                </a:lnTo>
                <a:lnTo>
                  <a:pt x="26789" y="98227"/>
                </a:lnTo>
                <a:lnTo>
                  <a:pt x="44649" y="98227"/>
                </a:lnTo>
                <a:lnTo>
                  <a:pt x="53578" y="98227"/>
                </a:lnTo>
                <a:lnTo>
                  <a:pt x="71438" y="89297"/>
                </a:lnTo>
                <a:lnTo>
                  <a:pt x="80367" y="80368"/>
                </a:lnTo>
                <a:lnTo>
                  <a:pt x="89297" y="71438"/>
                </a:lnTo>
                <a:lnTo>
                  <a:pt x="98227" y="62508"/>
                </a:lnTo>
                <a:lnTo>
                  <a:pt x="107156" y="53579"/>
                </a:lnTo>
                <a:lnTo>
                  <a:pt x="116086" y="53579"/>
                </a:lnTo>
                <a:lnTo>
                  <a:pt x="116086" y="53579"/>
                </a:lnTo>
                <a:lnTo>
                  <a:pt x="116086" y="62508"/>
                </a:lnTo>
                <a:lnTo>
                  <a:pt x="116086" y="71438"/>
                </a:lnTo>
                <a:lnTo>
                  <a:pt x="116086" y="80368"/>
                </a:lnTo>
                <a:lnTo>
                  <a:pt x="116086" y="98227"/>
                </a:lnTo>
                <a:lnTo>
                  <a:pt x="116086" y="116086"/>
                </a:lnTo>
                <a:lnTo>
                  <a:pt x="116086" y="142875"/>
                </a:lnTo>
                <a:lnTo>
                  <a:pt x="116086" y="160735"/>
                </a:lnTo>
                <a:lnTo>
                  <a:pt x="116086" y="178594"/>
                </a:lnTo>
                <a:lnTo>
                  <a:pt x="116086" y="196454"/>
                </a:lnTo>
                <a:lnTo>
                  <a:pt x="107156" y="205383"/>
                </a:lnTo>
                <a:lnTo>
                  <a:pt x="98227" y="214313"/>
                </a:lnTo>
                <a:lnTo>
                  <a:pt x="80367" y="214313"/>
                </a:lnTo>
                <a:lnTo>
                  <a:pt x="71438" y="214313"/>
                </a:lnTo>
                <a:lnTo>
                  <a:pt x="44649" y="214313"/>
                </a:lnTo>
                <a:lnTo>
                  <a:pt x="26789" y="214313"/>
                </a:lnTo>
                <a:lnTo>
                  <a:pt x="8930" y="223243"/>
                </a:lnTo>
                <a:lnTo>
                  <a:pt x="0" y="223243"/>
                </a:lnTo>
                <a:lnTo>
                  <a:pt x="0" y="22324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Freeform 78"/>
          <p:cNvSpPr/>
          <p:nvPr/>
        </p:nvSpPr>
        <p:spPr>
          <a:xfrm>
            <a:off x="7447359" y="2250281"/>
            <a:ext cx="8931" cy="26790"/>
          </a:xfrm>
          <a:custGeom>
            <a:avLst/>
            <a:gdLst/>
            <a:ahLst/>
            <a:cxnLst/>
            <a:rect l="0" t="0" r="0" b="0"/>
            <a:pathLst>
              <a:path w="8931" h="26790">
                <a:moveTo>
                  <a:pt x="0" y="8930"/>
                </a:moveTo>
                <a:lnTo>
                  <a:pt x="0" y="8930"/>
                </a:ln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17859"/>
                </a:lnTo>
                <a:lnTo>
                  <a:pt x="0" y="1785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17859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Freeform 79"/>
          <p:cNvSpPr/>
          <p:nvPr/>
        </p:nvSpPr>
        <p:spPr>
          <a:xfrm>
            <a:off x="7518797" y="2027039"/>
            <a:ext cx="178595" cy="232173"/>
          </a:xfrm>
          <a:custGeom>
            <a:avLst/>
            <a:gdLst/>
            <a:ahLst/>
            <a:cxnLst/>
            <a:rect l="0" t="0" r="0" b="0"/>
            <a:pathLst>
              <a:path w="178595" h="232173">
                <a:moveTo>
                  <a:pt x="0" y="53578"/>
                </a:moveTo>
                <a:lnTo>
                  <a:pt x="0" y="53578"/>
                </a:lnTo>
                <a:lnTo>
                  <a:pt x="0" y="53578"/>
                </a:lnTo>
                <a:lnTo>
                  <a:pt x="0" y="53578"/>
                </a:lnTo>
                <a:lnTo>
                  <a:pt x="0" y="44648"/>
                </a:lnTo>
                <a:lnTo>
                  <a:pt x="8930" y="35719"/>
                </a:lnTo>
                <a:lnTo>
                  <a:pt x="17859" y="26789"/>
                </a:lnTo>
                <a:lnTo>
                  <a:pt x="26789" y="17859"/>
                </a:lnTo>
                <a:lnTo>
                  <a:pt x="44648" y="8930"/>
                </a:lnTo>
                <a:lnTo>
                  <a:pt x="62508" y="8930"/>
                </a:lnTo>
                <a:lnTo>
                  <a:pt x="71437" y="0"/>
                </a:lnTo>
                <a:lnTo>
                  <a:pt x="80367" y="0"/>
                </a:lnTo>
                <a:lnTo>
                  <a:pt x="98226" y="0"/>
                </a:lnTo>
                <a:lnTo>
                  <a:pt x="107156" y="0"/>
                </a:lnTo>
                <a:lnTo>
                  <a:pt x="107156" y="8930"/>
                </a:lnTo>
                <a:lnTo>
                  <a:pt x="116086" y="17859"/>
                </a:lnTo>
                <a:lnTo>
                  <a:pt x="116086" y="26789"/>
                </a:lnTo>
                <a:lnTo>
                  <a:pt x="116086" y="44648"/>
                </a:lnTo>
                <a:lnTo>
                  <a:pt x="116086" y="62508"/>
                </a:lnTo>
                <a:lnTo>
                  <a:pt x="107156" y="89297"/>
                </a:lnTo>
                <a:lnTo>
                  <a:pt x="98226" y="107156"/>
                </a:lnTo>
                <a:lnTo>
                  <a:pt x="98226" y="125015"/>
                </a:lnTo>
                <a:lnTo>
                  <a:pt x="89297" y="151805"/>
                </a:lnTo>
                <a:lnTo>
                  <a:pt x="80367" y="169664"/>
                </a:lnTo>
                <a:lnTo>
                  <a:pt x="71437" y="187523"/>
                </a:lnTo>
                <a:lnTo>
                  <a:pt x="62508" y="196453"/>
                </a:lnTo>
                <a:lnTo>
                  <a:pt x="62508" y="205383"/>
                </a:lnTo>
                <a:lnTo>
                  <a:pt x="62508" y="214312"/>
                </a:lnTo>
                <a:lnTo>
                  <a:pt x="62508" y="223242"/>
                </a:lnTo>
                <a:lnTo>
                  <a:pt x="62508" y="223242"/>
                </a:lnTo>
                <a:lnTo>
                  <a:pt x="62508" y="232172"/>
                </a:lnTo>
                <a:lnTo>
                  <a:pt x="71437" y="232172"/>
                </a:lnTo>
                <a:lnTo>
                  <a:pt x="71437" y="232172"/>
                </a:lnTo>
                <a:lnTo>
                  <a:pt x="80367" y="223242"/>
                </a:lnTo>
                <a:lnTo>
                  <a:pt x="98226" y="223242"/>
                </a:lnTo>
                <a:lnTo>
                  <a:pt x="107156" y="223242"/>
                </a:lnTo>
                <a:lnTo>
                  <a:pt x="125016" y="214312"/>
                </a:lnTo>
                <a:lnTo>
                  <a:pt x="133945" y="214312"/>
                </a:lnTo>
                <a:lnTo>
                  <a:pt x="151805" y="214312"/>
                </a:lnTo>
                <a:lnTo>
                  <a:pt x="160734" y="214312"/>
                </a:lnTo>
                <a:lnTo>
                  <a:pt x="169664" y="214312"/>
                </a:lnTo>
                <a:lnTo>
                  <a:pt x="178594" y="214312"/>
                </a:lnTo>
                <a:lnTo>
                  <a:pt x="178594" y="214312"/>
                </a:lnTo>
                <a:lnTo>
                  <a:pt x="178594" y="21431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Freeform 80"/>
          <p:cNvSpPr/>
          <p:nvPr/>
        </p:nvSpPr>
        <p:spPr>
          <a:xfrm>
            <a:off x="7750969" y="2035969"/>
            <a:ext cx="133946" cy="232172"/>
          </a:xfrm>
          <a:custGeom>
            <a:avLst/>
            <a:gdLst/>
            <a:ahLst/>
            <a:cxnLst/>
            <a:rect l="0" t="0" r="0" b="0"/>
            <a:pathLst>
              <a:path w="133946" h="232172">
                <a:moveTo>
                  <a:pt x="80367" y="8929"/>
                </a:moveTo>
                <a:lnTo>
                  <a:pt x="80367" y="8929"/>
                </a:lnTo>
                <a:lnTo>
                  <a:pt x="80367" y="8929"/>
                </a:lnTo>
                <a:lnTo>
                  <a:pt x="80367" y="0"/>
                </a:lnTo>
                <a:lnTo>
                  <a:pt x="80367" y="0"/>
                </a:lnTo>
                <a:lnTo>
                  <a:pt x="71437" y="0"/>
                </a:lnTo>
                <a:lnTo>
                  <a:pt x="71437" y="0"/>
                </a:lnTo>
                <a:lnTo>
                  <a:pt x="62508" y="8929"/>
                </a:lnTo>
                <a:lnTo>
                  <a:pt x="44648" y="17859"/>
                </a:lnTo>
                <a:lnTo>
                  <a:pt x="26789" y="35718"/>
                </a:lnTo>
                <a:lnTo>
                  <a:pt x="17859" y="44648"/>
                </a:lnTo>
                <a:lnTo>
                  <a:pt x="8929" y="53578"/>
                </a:lnTo>
                <a:lnTo>
                  <a:pt x="0" y="71437"/>
                </a:lnTo>
                <a:lnTo>
                  <a:pt x="0" y="80367"/>
                </a:lnTo>
                <a:lnTo>
                  <a:pt x="0" y="80367"/>
                </a:lnTo>
                <a:lnTo>
                  <a:pt x="8929" y="89296"/>
                </a:lnTo>
                <a:lnTo>
                  <a:pt x="26789" y="98226"/>
                </a:lnTo>
                <a:lnTo>
                  <a:pt x="44648" y="107156"/>
                </a:lnTo>
                <a:lnTo>
                  <a:pt x="71437" y="116085"/>
                </a:lnTo>
                <a:lnTo>
                  <a:pt x="89297" y="125015"/>
                </a:lnTo>
                <a:lnTo>
                  <a:pt x="107156" y="142875"/>
                </a:lnTo>
                <a:lnTo>
                  <a:pt x="125015" y="151804"/>
                </a:lnTo>
                <a:lnTo>
                  <a:pt x="133945" y="160734"/>
                </a:lnTo>
                <a:lnTo>
                  <a:pt x="133945" y="178593"/>
                </a:lnTo>
                <a:lnTo>
                  <a:pt x="133945" y="187523"/>
                </a:lnTo>
                <a:lnTo>
                  <a:pt x="133945" y="205382"/>
                </a:lnTo>
                <a:lnTo>
                  <a:pt x="125015" y="214312"/>
                </a:lnTo>
                <a:lnTo>
                  <a:pt x="116086" y="223242"/>
                </a:lnTo>
                <a:lnTo>
                  <a:pt x="107156" y="232171"/>
                </a:lnTo>
                <a:lnTo>
                  <a:pt x="98226" y="232171"/>
                </a:lnTo>
                <a:lnTo>
                  <a:pt x="89297" y="223242"/>
                </a:lnTo>
                <a:lnTo>
                  <a:pt x="80367" y="223242"/>
                </a:lnTo>
                <a:lnTo>
                  <a:pt x="71437" y="214312"/>
                </a:lnTo>
                <a:lnTo>
                  <a:pt x="71437" y="196453"/>
                </a:lnTo>
                <a:lnTo>
                  <a:pt x="62508" y="187523"/>
                </a:lnTo>
                <a:lnTo>
                  <a:pt x="71437" y="160734"/>
                </a:lnTo>
                <a:lnTo>
                  <a:pt x="71437" y="142875"/>
                </a:lnTo>
                <a:lnTo>
                  <a:pt x="71437" y="125015"/>
                </a:lnTo>
                <a:lnTo>
                  <a:pt x="80367" y="107156"/>
                </a:lnTo>
                <a:lnTo>
                  <a:pt x="89297" y="89296"/>
                </a:lnTo>
                <a:lnTo>
                  <a:pt x="98226" y="71437"/>
                </a:lnTo>
                <a:lnTo>
                  <a:pt x="98226" y="62507"/>
                </a:lnTo>
                <a:lnTo>
                  <a:pt x="107156" y="44648"/>
                </a:lnTo>
                <a:lnTo>
                  <a:pt x="116086" y="35718"/>
                </a:lnTo>
                <a:lnTo>
                  <a:pt x="116086" y="35718"/>
                </a:lnTo>
                <a:lnTo>
                  <a:pt x="116086" y="3571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Freeform 84"/>
          <p:cNvSpPr/>
          <p:nvPr/>
        </p:nvSpPr>
        <p:spPr>
          <a:xfrm>
            <a:off x="2777133" y="2634258"/>
            <a:ext cx="178595" cy="321469"/>
          </a:xfrm>
          <a:custGeom>
            <a:avLst/>
            <a:gdLst/>
            <a:ahLst/>
            <a:cxnLst/>
            <a:rect l="0" t="0" r="0" b="0"/>
            <a:pathLst>
              <a:path w="178595" h="321469">
                <a:moveTo>
                  <a:pt x="35719" y="0"/>
                </a:moveTo>
                <a:lnTo>
                  <a:pt x="35719" y="0"/>
                </a:lnTo>
                <a:lnTo>
                  <a:pt x="35719" y="0"/>
                </a:lnTo>
                <a:lnTo>
                  <a:pt x="26789" y="8930"/>
                </a:lnTo>
                <a:lnTo>
                  <a:pt x="26789" y="8930"/>
                </a:lnTo>
                <a:lnTo>
                  <a:pt x="26789" y="17859"/>
                </a:lnTo>
                <a:lnTo>
                  <a:pt x="26789" y="35719"/>
                </a:lnTo>
                <a:lnTo>
                  <a:pt x="26789" y="53578"/>
                </a:lnTo>
                <a:lnTo>
                  <a:pt x="26789" y="71437"/>
                </a:lnTo>
                <a:lnTo>
                  <a:pt x="26789" y="107156"/>
                </a:lnTo>
                <a:lnTo>
                  <a:pt x="26789" y="133945"/>
                </a:lnTo>
                <a:lnTo>
                  <a:pt x="17859" y="169663"/>
                </a:lnTo>
                <a:lnTo>
                  <a:pt x="17859" y="196453"/>
                </a:lnTo>
                <a:lnTo>
                  <a:pt x="17859" y="223242"/>
                </a:lnTo>
                <a:lnTo>
                  <a:pt x="17859" y="250031"/>
                </a:lnTo>
                <a:lnTo>
                  <a:pt x="17859" y="267890"/>
                </a:lnTo>
                <a:lnTo>
                  <a:pt x="26789" y="285749"/>
                </a:lnTo>
                <a:lnTo>
                  <a:pt x="35719" y="303609"/>
                </a:lnTo>
                <a:lnTo>
                  <a:pt x="44648" y="312538"/>
                </a:lnTo>
                <a:lnTo>
                  <a:pt x="62508" y="321468"/>
                </a:lnTo>
                <a:lnTo>
                  <a:pt x="80367" y="321468"/>
                </a:lnTo>
                <a:lnTo>
                  <a:pt x="98226" y="321468"/>
                </a:lnTo>
                <a:lnTo>
                  <a:pt x="116086" y="312538"/>
                </a:lnTo>
                <a:lnTo>
                  <a:pt x="133945" y="303609"/>
                </a:lnTo>
                <a:lnTo>
                  <a:pt x="151805" y="294679"/>
                </a:lnTo>
                <a:lnTo>
                  <a:pt x="160734" y="276820"/>
                </a:lnTo>
                <a:lnTo>
                  <a:pt x="169664" y="258960"/>
                </a:lnTo>
                <a:lnTo>
                  <a:pt x="178594" y="241101"/>
                </a:lnTo>
                <a:lnTo>
                  <a:pt x="178594" y="232171"/>
                </a:lnTo>
                <a:lnTo>
                  <a:pt x="169664" y="214312"/>
                </a:lnTo>
                <a:lnTo>
                  <a:pt x="160734" y="205382"/>
                </a:lnTo>
                <a:lnTo>
                  <a:pt x="151805" y="205382"/>
                </a:lnTo>
                <a:lnTo>
                  <a:pt x="125015" y="214312"/>
                </a:lnTo>
                <a:lnTo>
                  <a:pt x="107156" y="223242"/>
                </a:lnTo>
                <a:lnTo>
                  <a:pt x="71437" y="232171"/>
                </a:lnTo>
                <a:lnTo>
                  <a:pt x="44648" y="250031"/>
                </a:lnTo>
                <a:lnTo>
                  <a:pt x="26789" y="267890"/>
                </a:lnTo>
                <a:lnTo>
                  <a:pt x="8930" y="276820"/>
                </a:lnTo>
                <a:lnTo>
                  <a:pt x="0" y="285749"/>
                </a:lnTo>
                <a:lnTo>
                  <a:pt x="0" y="294679"/>
                </a:lnTo>
                <a:lnTo>
                  <a:pt x="0" y="303609"/>
                </a:lnTo>
                <a:lnTo>
                  <a:pt x="0" y="30360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Freeform 85"/>
          <p:cNvSpPr/>
          <p:nvPr/>
        </p:nvSpPr>
        <p:spPr>
          <a:xfrm>
            <a:off x="3107531" y="2687836"/>
            <a:ext cx="160736" cy="285751"/>
          </a:xfrm>
          <a:custGeom>
            <a:avLst/>
            <a:gdLst/>
            <a:ahLst/>
            <a:cxnLst/>
            <a:rect l="0" t="0" r="0" b="0"/>
            <a:pathLst>
              <a:path w="160736" h="28575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17859"/>
                </a:lnTo>
                <a:lnTo>
                  <a:pt x="0" y="26789"/>
                </a:lnTo>
                <a:lnTo>
                  <a:pt x="0" y="44648"/>
                </a:lnTo>
                <a:lnTo>
                  <a:pt x="8930" y="71437"/>
                </a:lnTo>
                <a:lnTo>
                  <a:pt x="8930" y="98227"/>
                </a:lnTo>
                <a:lnTo>
                  <a:pt x="8930" y="125015"/>
                </a:lnTo>
                <a:lnTo>
                  <a:pt x="17860" y="151804"/>
                </a:lnTo>
                <a:lnTo>
                  <a:pt x="17860" y="178593"/>
                </a:lnTo>
                <a:lnTo>
                  <a:pt x="17860" y="205382"/>
                </a:lnTo>
                <a:lnTo>
                  <a:pt x="26789" y="223242"/>
                </a:lnTo>
                <a:lnTo>
                  <a:pt x="26789" y="241101"/>
                </a:lnTo>
                <a:lnTo>
                  <a:pt x="26789" y="250031"/>
                </a:lnTo>
                <a:lnTo>
                  <a:pt x="26789" y="258960"/>
                </a:lnTo>
                <a:lnTo>
                  <a:pt x="26789" y="267890"/>
                </a:lnTo>
                <a:lnTo>
                  <a:pt x="26789" y="267890"/>
                </a:lnTo>
                <a:lnTo>
                  <a:pt x="26789" y="258960"/>
                </a:lnTo>
                <a:lnTo>
                  <a:pt x="26789" y="258960"/>
                </a:lnTo>
                <a:lnTo>
                  <a:pt x="26789" y="241101"/>
                </a:lnTo>
                <a:lnTo>
                  <a:pt x="26789" y="223242"/>
                </a:lnTo>
                <a:lnTo>
                  <a:pt x="35719" y="205382"/>
                </a:lnTo>
                <a:lnTo>
                  <a:pt x="44649" y="178593"/>
                </a:lnTo>
                <a:lnTo>
                  <a:pt x="53578" y="160734"/>
                </a:lnTo>
                <a:lnTo>
                  <a:pt x="71438" y="151804"/>
                </a:lnTo>
                <a:lnTo>
                  <a:pt x="89297" y="142875"/>
                </a:lnTo>
                <a:lnTo>
                  <a:pt x="107157" y="142875"/>
                </a:lnTo>
                <a:lnTo>
                  <a:pt x="125016" y="142875"/>
                </a:lnTo>
                <a:lnTo>
                  <a:pt x="142875" y="151804"/>
                </a:lnTo>
                <a:lnTo>
                  <a:pt x="151805" y="169664"/>
                </a:lnTo>
                <a:lnTo>
                  <a:pt x="160735" y="178593"/>
                </a:lnTo>
                <a:lnTo>
                  <a:pt x="160735" y="196453"/>
                </a:lnTo>
                <a:lnTo>
                  <a:pt x="160735" y="214312"/>
                </a:lnTo>
                <a:lnTo>
                  <a:pt x="151805" y="232171"/>
                </a:lnTo>
                <a:lnTo>
                  <a:pt x="142875" y="250031"/>
                </a:lnTo>
                <a:lnTo>
                  <a:pt x="125016" y="258960"/>
                </a:lnTo>
                <a:lnTo>
                  <a:pt x="107157" y="276820"/>
                </a:lnTo>
                <a:lnTo>
                  <a:pt x="89297" y="276820"/>
                </a:lnTo>
                <a:lnTo>
                  <a:pt x="71438" y="285750"/>
                </a:lnTo>
                <a:lnTo>
                  <a:pt x="62508" y="285750"/>
                </a:lnTo>
                <a:lnTo>
                  <a:pt x="53578" y="285750"/>
                </a:lnTo>
                <a:lnTo>
                  <a:pt x="44649" y="285750"/>
                </a:lnTo>
                <a:lnTo>
                  <a:pt x="44649" y="285750"/>
                </a:lnTo>
                <a:lnTo>
                  <a:pt x="35719" y="276820"/>
                </a:lnTo>
                <a:lnTo>
                  <a:pt x="35719" y="2768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Freeform 86"/>
          <p:cNvSpPr/>
          <p:nvPr/>
        </p:nvSpPr>
        <p:spPr>
          <a:xfrm>
            <a:off x="3295055" y="2687836"/>
            <a:ext cx="80368" cy="294680"/>
          </a:xfrm>
          <a:custGeom>
            <a:avLst/>
            <a:gdLst/>
            <a:ahLst/>
            <a:cxnLst/>
            <a:rect l="0" t="0" r="0" b="0"/>
            <a:pathLst>
              <a:path w="80368" h="294680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17859"/>
                </a:lnTo>
                <a:lnTo>
                  <a:pt x="8929" y="26789"/>
                </a:lnTo>
                <a:lnTo>
                  <a:pt x="8929" y="44648"/>
                </a:lnTo>
                <a:lnTo>
                  <a:pt x="17859" y="62508"/>
                </a:lnTo>
                <a:lnTo>
                  <a:pt x="26789" y="89297"/>
                </a:lnTo>
                <a:lnTo>
                  <a:pt x="26789" y="116085"/>
                </a:lnTo>
                <a:lnTo>
                  <a:pt x="35718" y="151804"/>
                </a:lnTo>
                <a:lnTo>
                  <a:pt x="44648" y="178593"/>
                </a:lnTo>
                <a:lnTo>
                  <a:pt x="53578" y="205382"/>
                </a:lnTo>
                <a:lnTo>
                  <a:pt x="62508" y="232171"/>
                </a:lnTo>
                <a:lnTo>
                  <a:pt x="62508" y="250031"/>
                </a:lnTo>
                <a:lnTo>
                  <a:pt x="71437" y="258960"/>
                </a:lnTo>
                <a:lnTo>
                  <a:pt x="71437" y="267890"/>
                </a:lnTo>
                <a:lnTo>
                  <a:pt x="80367" y="276820"/>
                </a:lnTo>
                <a:lnTo>
                  <a:pt x="80367" y="285750"/>
                </a:lnTo>
                <a:lnTo>
                  <a:pt x="80367" y="294679"/>
                </a:lnTo>
                <a:lnTo>
                  <a:pt x="80367" y="29467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Freeform 87"/>
          <p:cNvSpPr/>
          <p:nvPr/>
        </p:nvSpPr>
        <p:spPr>
          <a:xfrm>
            <a:off x="3411141" y="2812851"/>
            <a:ext cx="178594" cy="169665"/>
          </a:xfrm>
          <a:custGeom>
            <a:avLst/>
            <a:gdLst/>
            <a:ahLst/>
            <a:cxnLst/>
            <a:rect l="0" t="0" r="0" b="0"/>
            <a:pathLst>
              <a:path w="178594" h="169665">
                <a:moveTo>
                  <a:pt x="80367" y="44649"/>
                </a:moveTo>
                <a:lnTo>
                  <a:pt x="80367" y="44649"/>
                </a:lnTo>
                <a:lnTo>
                  <a:pt x="80367" y="35719"/>
                </a:lnTo>
                <a:lnTo>
                  <a:pt x="89297" y="35719"/>
                </a:lnTo>
                <a:lnTo>
                  <a:pt x="89297" y="26789"/>
                </a:lnTo>
                <a:lnTo>
                  <a:pt x="89297" y="17860"/>
                </a:lnTo>
                <a:lnTo>
                  <a:pt x="89297" y="8930"/>
                </a:lnTo>
                <a:lnTo>
                  <a:pt x="89297" y="0"/>
                </a:lnTo>
                <a:lnTo>
                  <a:pt x="89297" y="0"/>
                </a:lnTo>
                <a:lnTo>
                  <a:pt x="80367" y="0"/>
                </a:lnTo>
                <a:lnTo>
                  <a:pt x="62507" y="0"/>
                </a:lnTo>
                <a:lnTo>
                  <a:pt x="53578" y="17860"/>
                </a:lnTo>
                <a:lnTo>
                  <a:pt x="35718" y="26789"/>
                </a:lnTo>
                <a:lnTo>
                  <a:pt x="26789" y="53578"/>
                </a:lnTo>
                <a:lnTo>
                  <a:pt x="8929" y="80367"/>
                </a:lnTo>
                <a:lnTo>
                  <a:pt x="0" y="98227"/>
                </a:lnTo>
                <a:lnTo>
                  <a:pt x="0" y="125016"/>
                </a:lnTo>
                <a:lnTo>
                  <a:pt x="0" y="133945"/>
                </a:lnTo>
                <a:lnTo>
                  <a:pt x="8929" y="151805"/>
                </a:lnTo>
                <a:lnTo>
                  <a:pt x="26789" y="160735"/>
                </a:lnTo>
                <a:lnTo>
                  <a:pt x="35718" y="160735"/>
                </a:lnTo>
                <a:lnTo>
                  <a:pt x="53578" y="160735"/>
                </a:lnTo>
                <a:lnTo>
                  <a:pt x="71437" y="151805"/>
                </a:lnTo>
                <a:lnTo>
                  <a:pt x="89297" y="142875"/>
                </a:lnTo>
                <a:lnTo>
                  <a:pt x="98226" y="133945"/>
                </a:lnTo>
                <a:lnTo>
                  <a:pt x="107156" y="116086"/>
                </a:lnTo>
                <a:lnTo>
                  <a:pt x="107156" y="107156"/>
                </a:lnTo>
                <a:lnTo>
                  <a:pt x="116086" y="89297"/>
                </a:lnTo>
                <a:lnTo>
                  <a:pt x="116086" y="80367"/>
                </a:lnTo>
                <a:lnTo>
                  <a:pt x="116086" y="71438"/>
                </a:lnTo>
                <a:lnTo>
                  <a:pt x="116086" y="62508"/>
                </a:lnTo>
                <a:lnTo>
                  <a:pt x="116086" y="62508"/>
                </a:lnTo>
                <a:lnTo>
                  <a:pt x="116086" y="71438"/>
                </a:lnTo>
                <a:lnTo>
                  <a:pt x="116086" y="80367"/>
                </a:lnTo>
                <a:lnTo>
                  <a:pt x="125015" y="89297"/>
                </a:lnTo>
                <a:lnTo>
                  <a:pt x="125015" y="107156"/>
                </a:lnTo>
                <a:lnTo>
                  <a:pt x="133945" y="125016"/>
                </a:lnTo>
                <a:lnTo>
                  <a:pt x="142875" y="142875"/>
                </a:lnTo>
                <a:lnTo>
                  <a:pt x="151804" y="160735"/>
                </a:lnTo>
                <a:lnTo>
                  <a:pt x="160734" y="169664"/>
                </a:lnTo>
                <a:lnTo>
                  <a:pt x="169664" y="169664"/>
                </a:lnTo>
                <a:lnTo>
                  <a:pt x="178593" y="169664"/>
                </a:lnTo>
                <a:lnTo>
                  <a:pt x="178593" y="16966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Freeform 88"/>
          <p:cNvSpPr/>
          <p:nvPr/>
        </p:nvSpPr>
        <p:spPr>
          <a:xfrm>
            <a:off x="3616523" y="2732484"/>
            <a:ext cx="187525" cy="250032"/>
          </a:xfrm>
          <a:custGeom>
            <a:avLst/>
            <a:gdLst/>
            <a:ahLst/>
            <a:cxnLst/>
            <a:rect l="0" t="0" r="0" b="0"/>
            <a:pathLst>
              <a:path w="187525" h="250032">
                <a:moveTo>
                  <a:pt x="89297" y="133945"/>
                </a:moveTo>
                <a:lnTo>
                  <a:pt x="89297" y="133945"/>
                </a:lnTo>
                <a:lnTo>
                  <a:pt x="89297" y="133945"/>
                </a:lnTo>
                <a:lnTo>
                  <a:pt x="89297" y="125016"/>
                </a:lnTo>
                <a:lnTo>
                  <a:pt x="80368" y="116086"/>
                </a:lnTo>
                <a:lnTo>
                  <a:pt x="80368" y="107156"/>
                </a:lnTo>
                <a:lnTo>
                  <a:pt x="71438" y="107156"/>
                </a:lnTo>
                <a:lnTo>
                  <a:pt x="62508" y="107156"/>
                </a:lnTo>
                <a:lnTo>
                  <a:pt x="53579" y="107156"/>
                </a:lnTo>
                <a:lnTo>
                  <a:pt x="44649" y="116086"/>
                </a:lnTo>
                <a:lnTo>
                  <a:pt x="35719" y="125016"/>
                </a:lnTo>
                <a:lnTo>
                  <a:pt x="17860" y="133945"/>
                </a:lnTo>
                <a:lnTo>
                  <a:pt x="8930" y="151805"/>
                </a:lnTo>
                <a:lnTo>
                  <a:pt x="8930" y="178594"/>
                </a:lnTo>
                <a:lnTo>
                  <a:pt x="0" y="196453"/>
                </a:lnTo>
                <a:lnTo>
                  <a:pt x="0" y="214312"/>
                </a:lnTo>
                <a:lnTo>
                  <a:pt x="8930" y="232172"/>
                </a:lnTo>
                <a:lnTo>
                  <a:pt x="17860" y="241102"/>
                </a:lnTo>
                <a:lnTo>
                  <a:pt x="35719" y="241102"/>
                </a:lnTo>
                <a:lnTo>
                  <a:pt x="53579" y="241102"/>
                </a:lnTo>
                <a:lnTo>
                  <a:pt x="62508" y="232172"/>
                </a:lnTo>
                <a:lnTo>
                  <a:pt x="80368" y="214312"/>
                </a:lnTo>
                <a:lnTo>
                  <a:pt x="89297" y="205383"/>
                </a:lnTo>
                <a:lnTo>
                  <a:pt x="98227" y="187523"/>
                </a:lnTo>
                <a:lnTo>
                  <a:pt x="107157" y="160734"/>
                </a:lnTo>
                <a:lnTo>
                  <a:pt x="107157" y="133945"/>
                </a:lnTo>
                <a:lnTo>
                  <a:pt x="107157" y="107156"/>
                </a:lnTo>
                <a:lnTo>
                  <a:pt x="107157" y="80367"/>
                </a:lnTo>
                <a:lnTo>
                  <a:pt x="107157" y="53579"/>
                </a:lnTo>
                <a:lnTo>
                  <a:pt x="107157" y="26789"/>
                </a:lnTo>
                <a:lnTo>
                  <a:pt x="98227" y="8930"/>
                </a:lnTo>
                <a:lnTo>
                  <a:pt x="89297" y="0"/>
                </a:lnTo>
                <a:lnTo>
                  <a:pt x="89297" y="0"/>
                </a:lnTo>
                <a:lnTo>
                  <a:pt x="89297" y="0"/>
                </a:lnTo>
                <a:lnTo>
                  <a:pt x="80368" y="8930"/>
                </a:lnTo>
                <a:lnTo>
                  <a:pt x="80368" y="17860"/>
                </a:lnTo>
                <a:lnTo>
                  <a:pt x="89297" y="35719"/>
                </a:lnTo>
                <a:lnTo>
                  <a:pt x="89297" y="62508"/>
                </a:lnTo>
                <a:lnTo>
                  <a:pt x="89297" y="89297"/>
                </a:lnTo>
                <a:lnTo>
                  <a:pt x="98227" y="125016"/>
                </a:lnTo>
                <a:lnTo>
                  <a:pt x="107157" y="151805"/>
                </a:lnTo>
                <a:lnTo>
                  <a:pt x="107157" y="187523"/>
                </a:lnTo>
                <a:lnTo>
                  <a:pt x="116086" y="214312"/>
                </a:lnTo>
                <a:lnTo>
                  <a:pt x="125016" y="223242"/>
                </a:lnTo>
                <a:lnTo>
                  <a:pt x="142875" y="232172"/>
                </a:lnTo>
                <a:lnTo>
                  <a:pt x="151805" y="241102"/>
                </a:lnTo>
                <a:lnTo>
                  <a:pt x="169665" y="250031"/>
                </a:lnTo>
                <a:lnTo>
                  <a:pt x="178594" y="250031"/>
                </a:lnTo>
                <a:lnTo>
                  <a:pt x="187524" y="250031"/>
                </a:lnTo>
                <a:lnTo>
                  <a:pt x="187524" y="250031"/>
                </a:lnTo>
                <a:lnTo>
                  <a:pt x="187524" y="25003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Freeform 89"/>
          <p:cNvSpPr/>
          <p:nvPr/>
        </p:nvSpPr>
        <p:spPr>
          <a:xfrm>
            <a:off x="3804047" y="2821781"/>
            <a:ext cx="80368" cy="169665"/>
          </a:xfrm>
          <a:custGeom>
            <a:avLst/>
            <a:gdLst/>
            <a:ahLst/>
            <a:cxnLst/>
            <a:rect l="0" t="0" r="0" b="0"/>
            <a:pathLst>
              <a:path w="80368" h="169665">
                <a:moveTo>
                  <a:pt x="62508" y="8930"/>
                </a:moveTo>
                <a:lnTo>
                  <a:pt x="62508" y="8930"/>
                </a:lnTo>
                <a:lnTo>
                  <a:pt x="62508" y="8930"/>
                </a:lnTo>
                <a:lnTo>
                  <a:pt x="62508" y="8930"/>
                </a:lnTo>
                <a:lnTo>
                  <a:pt x="53578" y="0"/>
                </a:lnTo>
                <a:lnTo>
                  <a:pt x="44648" y="0"/>
                </a:lnTo>
                <a:lnTo>
                  <a:pt x="35719" y="8930"/>
                </a:lnTo>
                <a:lnTo>
                  <a:pt x="26789" y="17859"/>
                </a:lnTo>
                <a:lnTo>
                  <a:pt x="17859" y="26789"/>
                </a:lnTo>
                <a:lnTo>
                  <a:pt x="8930" y="35719"/>
                </a:lnTo>
                <a:lnTo>
                  <a:pt x="0" y="44648"/>
                </a:lnTo>
                <a:lnTo>
                  <a:pt x="0" y="53578"/>
                </a:lnTo>
                <a:lnTo>
                  <a:pt x="0" y="62508"/>
                </a:lnTo>
                <a:lnTo>
                  <a:pt x="0" y="71437"/>
                </a:lnTo>
                <a:lnTo>
                  <a:pt x="17859" y="71437"/>
                </a:lnTo>
                <a:lnTo>
                  <a:pt x="26789" y="80367"/>
                </a:lnTo>
                <a:lnTo>
                  <a:pt x="44648" y="89297"/>
                </a:lnTo>
                <a:lnTo>
                  <a:pt x="62508" y="98226"/>
                </a:lnTo>
                <a:lnTo>
                  <a:pt x="71437" y="98226"/>
                </a:lnTo>
                <a:lnTo>
                  <a:pt x="80367" y="107156"/>
                </a:lnTo>
                <a:lnTo>
                  <a:pt x="80367" y="116086"/>
                </a:lnTo>
                <a:lnTo>
                  <a:pt x="80367" y="133945"/>
                </a:lnTo>
                <a:lnTo>
                  <a:pt x="80367" y="142875"/>
                </a:lnTo>
                <a:lnTo>
                  <a:pt x="71437" y="151805"/>
                </a:lnTo>
                <a:lnTo>
                  <a:pt x="62508" y="160734"/>
                </a:lnTo>
                <a:lnTo>
                  <a:pt x="53578" y="169664"/>
                </a:lnTo>
                <a:lnTo>
                  <a:pt x="44648" y="169664"/>
                </a:lnTo>
                <a:lnTo>
                  <a:pt x="44648" y="169664"/>
                </a:lnTo>
                <a:lnTo>
                  <a:pt x="44648" y="16966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Freeform 90"/>
          <p:cNvSpPr/>
          <p:nvPr/>
        </p:nvSpPr>
        <p:spPr>
          <a:xfrm>
            <a:off x="3804047" y="2830711"/>
            <a:ext cx="116087" cy="160735"/>
          </a:xfrm>
          <a:custGeom>
            <a:avLst/>
            <a:gdLst/>
            <a:ahLst/>
            <a:cxnLst/>
            <a:rect l="0" t="0" r="0" b="0"/>
            <a:pathLst>
              <a:path w="116087" h="160735">
                <a:moveTo>
                  <a:pt x="17859" y="89296"/>
                </a:moveTo>
                <a:lnTo>
                  <a:pt x="17859" y="89296"/>
                </a:lnTo>
                <a:lnTo>
                  <a:pt x="17859" y="89296"/>
                </a:lnTo>
                <a:lnTo>
                  <a:pt x="17859" y="80367"/>
                </a:lnTo>
                <a:lnTo>
                  <a:pt x="26789" y="80367"/>
                </a:lnTo>
                <a:lnTo>
                  <a:pt x="35719" y="71437"/>
                </a:lnTo>
                <a:lnTo>
                  <a:pt x="44648" y="62507"/>
                </a:lnTo>
                <a:lnTo>
                  <a:pt x="53578" y="53578"/>
                </a:lnTo>
                <a:lnTo>
                  <a:pt x="62508" y="44648"/>
                </a:lnTo>
                <a:lnTo>
                  <a:pt x="71437" y="35718"/>
                </a:lnTo>
                <a:lnTo>
                  <a:pt x="80367" y="26789"/>
                </a:lnTo>
                <a:lnTo>
                  <a:pt x="89297" y="17859"/>
                </a:lnTo>
                <a:lnTo>
                  <a:pt x="89297" y="8929"/>
                </a:lnTo>
                <a:lnTo>
                  <a:pt x="98226" y="8929"/>
                </a:lnTo>
                <a:lnTo>
                  <a:pt x="89297" y="0"/>
                </a:lnTo>
                <a:lnTo>
                  <a:pt x="89297" y="0"/>
                </a:lnTo>
                <a:lnTo>
                  <a:pt x="80367" y="0"/>
                </a:lnTo>
                <a:lnTo>
                  <a:pt x="71437" y="0"/>
                </a:lnTo>
                <a:lnTo>
                  <a:pt x="62508" y="8929"/>
                </a:lnTo>
                <a:lnTo>
                  <a:pt x="44648" y="26789"/>
                </a:lnTo>
                <a:lnTo>
                  <a:pt x="26789" y="44648"/>
                </a:lnTo>
                <a:lnTo>
                  <a:pt x="17859" y="71437"/>
                </a:lnTo>
                <a:lnTo>
                  <a:pt x="8930" y="89296"/>
                </a:lnTo>
                <a:lnTo>
                  <a:pt x="0" y="116085"/>
                </a:lnTo>
                <a:lnTo>
                  <a:pt x="0" y="133945"/>
                </a:lnTo>
                <a:lnTo>
                  <a:pt x="8930" y="151804"/>
                </a:lnTo>
                <a:lnTo>
                  <a:pt x="17859" y="160734"/>
                </a:lnTo>
                <a:lnTo>
                  <a:pt x="35719" y="160734"/>
                </a:lnTo>
                <a:lnTo>
                  <a:pt x="53578" y="160734"/>
                </a:lnTo>
                <a:lnTo>
                  <a:pt x="71437" y="160734"/>
                </a:lnTo>
                <a:lnTo>
                  <a:pt x="98226" y="151804"/>
                </a:lnTo>
                <a:lnTo>
                  <a:pt x="107156" y="142875"/>
                </a:lnTo>
                <a:lnTo>
                  <a:pt x="116086" y="142875"/>
                </a:lnTo>
                <a:lnTo>
                  <a:pt x="116086" y="14287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Freeform 91"/>
          <p:cNvSpPr/>
          <p:nvPr/>
        </p:nvSpPr>
        <p:spPr>
          <a:xfrm>
            <a:off x="3920133" y="2839640"/>
            <a:ext cx="89298" cy="151806"/>
          </a:xfrm>
          <a:custGeom>
            <a:avLst/>
            <a:gdLst/>
            <a:ahLst/>
            <a:cxnLst/>
            <a:rect l="0" t="0" r="0" b="0"/>
            <a:pathLst>
              <a:path w="89298" h="151806">
                <a:moveTo>
                  <a:pt x="26789" y="0"/>
                </a:move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8930"/>
                </a:lnTo>
                <a:lnTo>
                  <a:pt x="17859" y="17860"/>
                </a:lnTo>
                <a:lnTo>
                  <a:pt x="8930" y="26789"/>
                </a:lnTo>
                <a:lnTo>
                  <a:pt x="8930" y="35719"/>
                </a:lnTo>
                <a:lnTo>
                  <a:pt x="0" y="44649"/>
                </a:lnTo>
                <a:lnTo>
                  <a:pt x="8930" y="53578"/>
                </a:lnTo>
                <a:lnTo>
                  <a:pt x="8930" y="53578"/>
                </a:lnTo>
                <a:lnTo>
                  <a:pt x="26789" y="62508"/>
                </a:lnTo>
                <a:lnTo>
                  <a:pt x="35719" y="62508"/>
                </a:lnTo>
                <a:lnTo>
                  <a:pt x="53578" y="71438"/>
                </a:lnTo>
                <a:lnTo>
                  <a:pt x="62508" y="80367"/>
                </a:lnTo>
                <a:lnTo>
                  <a:pt x="80367" y="80367"/>
                </a:lnTo>
                <a:lnTo>
                  <a:pt x="89297" y="89297"/>
                </a:lnTo>
                <a:lnTo>
                  <a:pt x="89297" y="107156"/>
                </a:lnTo>
                <a:lnTo>
                  <a:pt x="89297" y="116086"/>
                </a:lnTo>
                <a:lnTo>
                  <a:pt x="80367" y="125016"/>
                </a:lnTo>
                <a:lnTo>
                  <a:pt x="71437" y="133946"/>
                </a:lnTo>
                <a:lnTo>
                  <a:pt x="53578" y="142875"/>
                </a:lnTo>
                <a:lnTo>
                  <a:pt x="44648" y="151805"/>
                </a:lnTo>
                <a:lnTo>
                  <a:pt x="44648" y="151805"/>
                </a:lnTo>
                <a:lnTo>
                  <a:pt x="44648" y="151805"/>
                </a:lnTo>
                <a:lnTo>
                  <a:pt x="44648" y="15180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Freeform 92"/>
          <p:cNvSpPr/>
          <p:nvPr/>
        </p:nvSpPr>
        <p:spPr>
          <a:xfrm>
            <a:off x="4330898" y="2928937"/>
            <a:ext cx="1" cy="17860"/>
          </a:xfrm>
          <a:custGeom>
            <a:avLst/>
            <a:gdLst/>
            <a:ahLst/>
            <a:cxnLst/>
            <a:rect l="0" t="0" r="0" b="0"/>
            <a:pathLst>
              <a:path w="1" h="17860">
                <a:moveTo>
                  <a:pt x="0" y="8930"/>
                </a:move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Freeform 93"/>
          <p:cNvSpPr/>
          <p:nvPr/>
        </p:nvSpPr>
        <p:spPr>
          <a:xfrm>
            <a:off x="4402336" y="2732484"/>
            <a:ext cx="98228" cy="133946"/>
          </a:xfrm>
          <a:custGeom>
            <a:avLst/>
            <a:gdLst/>
            <a:ahLst/>
            <a:cxnLst/>
            <a:rect l="0" t="0" r="0" b="0"/>
            <a:pathLst>
              <a:path w="98228" h="133946">
                <a:moveTo>
                  <a:pt x="26789" y="0"/>
                </a:moveTo>
                <a:lnTo>
                  <a:pt x="26789" y="0"/>
                </a:lnTo>
                <a:lnTo>
                  <a:pt x="26789" y="8930"/>
                </a:lnTo>
                <a:lnTo>
                  <a:pt x="26789" y="8930"/>
                </a:lnTo>
                <a:lnTo>
                  <a:pt x="26789" y="17860"/>
                </a:lnTo>
                <a:lnTo>
                  <a:pt x="26789" y="35719"/>
                </a:lnTo>
                <a:lnTo>
                  <a:pt x="26789" y="53579"/>
                </a:lnTo>
                <a:lnTo>
                  <a:pt x="17859" y="71437"/>
                </a:lnTo>
                <a:lnTo>
                  <a:pt x="8930" y="89297"/>
                </a:lnTo>
                <a:lnTo>
                  <a:pt x="0" y="98227"/>
                </a:lnTo>
                <a:lnTo>
                  <a:pt x="0" y="107156"/>
                </a:lnTo>
                <a:lnTo>
                  <a:pt x="0" y="116086"/>
                </a:lnTo>
                <a:lnTo>
                  <a:pt x="0" y="125016"/>
                </a:lnTo>
                <a:lnTo>
                  <a:pt x="8930" y="125016"/>
                </a:lnTo>
                <a:lnTo>
                  <a:pt x="17859" y="133945"/>
                </a:lnTo>
                <a:lnTo>
                  <a:pt x="35719" y="133945"/>
                </a:lnTo>
                <a:lnTo>
                  <a:pt x="53578" y="133945"/>
                </a:lnTo>
                <a:lnTo>
                  <a:pt x="71437" y="133945"/>
                </a:lnTo>
                <a:lnTo>
                  <a:pt x="80367" y="133945"/>
                </a:lnTo>
                <a:lnTo>
                  <a:pt x="89297" y="133945"/>
                </a:lnTo>
                <a:lnTo>
                  <a:pt x="98227" y="133945"/>
                </a:lnTo>
                <a:lnTo>
                  <a:pt x="98227" y="13394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Freeform 94"/>
          <p:cNvSpPr/>
          <p:nvPr/>
        </p:nvSpPr>
        <p:spPr>
          <a:xfrm>
            <a:off x="4509492" y="2714625"/>
            <a:ext cx="44650" cy="250032"/>
          </a:xfrm>
          <a:custGeom>
            <a:avLst/>
            <a:gdLst/>
            <a:ahLst/>
            <a:cxnLst/>
            <a:rect l="0" t="0" r="0" b="0"/>
            <a:pathLst>
              <a:path w="44650" h="250032">
                <a:moveTo>
                  <a:pt x="893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17859"/>
                </a:lnTo>
                <a:lnTo>
                  <a:pt x="8930" y="35719"/>
                </a:lnTo>
                <a:lnTo>
                  <a:pt x="8930" y="53578"/>
                </a:lnTo>
                <a:lnTo>
                  <a:pt x="8930" y="71438"/>
                </a:lnTo>
                <a:lnTo>
                  <a:pt x="8930" y="98226"/>
                </a:lnTo>
                <a:lnTo>
                  <a:pt x="17860" y="125015"/>
                </a:lnTo>
                <a:lnTo>
                  <a:pt x="17860" y="151804"/>
                </a:lnTo>
                <a:lnTo>
                  <a:pt x="17860" y="178593"/>
                </a:lnTo>
                <a:lnTo>
                  <a:pt x="26789" y="196453"/>
                </a:lnTo>
                <a:lnTo>
                  <a:pt x="26789" y="214312"/>
                </a:lnTo>
                <a:lnTo>
                  <a:pt x="35719" y="232171"/>
                </a:lnTo>
                <a:lnTo>
                  <a:pt x="35719" y="241101"/>
                </a:lnTo>
                <a:lnTo>
                  <a:pt x="35719" y="250031"/>
                </a:lnTo>
                <a:lnTo>
                  <a:pt x="44649" y="250031"/>
                </a:lnTo>
                <a:lnTo>
                  <a:pt x="44649" y="250031"/>
                </a:lnTo>
                <a:lnTo>
                  <a:pt x="44649" y="25003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Freeform 95"/>
          <p:cNvSpPr/>
          <p:nvPr/>
        </p:nvSpPr>
        <p:spPr>
          <a:xfrm>
            <a:off x="4598789" y="2723555"/>
            <a:ext cx="133946" cy="267891"/>
          </a:xfrm>
          <a:custGeom>
            <a:avLst/>
            <a:gdLst/>
            <a:ahLst/>
            <a:cxnLst/>
            <a:rect l="0" t="0" r="0" b="0"/>
            <a:pathLst>
              <a:path w="133946" h="267891">
                <a:moveTo>
                  <a:pt x="0" y="35718"/>
                </a:moveTo>
                <a:lnTo>
                  <a:pt x="0" y="35718"/>
                </a:lnTo>
                <a:lnTo>
                  <a:pt x="0" y="35718"/>
                </a:lnTo>
                <a:lnTo>
                  <a:pt x="0" y="26789"/>
                </a:lnTo>
                <a:lnTo>
                  <a:pt x="0" y="17859"/>
                </a:lnTo>
                <a:lnTo>
                  <a:pt x="8930" y="17859"/>
                </a:lnTo>
                <a:lnTo>
                  <a:pt x="17859" y="8929"/>
                </a:lnTo>
                <a:lnTo>
                  <a:pt x="35719" y="0"/>
                </a:lnTo>
                <a:lnTo>
                  <a:pt x="44649" y="0"/>
                </a:lnTo>
                <a:lnTo>
                  <a:pt x="62508" y="0"/>
                </a:lnTo>
                <a:lnTo>
                  <a:pt x="71438" y="0"/>
                </a:lnTo>
                <a:lnTo>
                  <a:pt x="89297" y="0"/>
                </a:lnTo>
                <a:lnTo>
                  <a:pt x="89297" y="8929"/>
                </a:lnTo>
                <a:lnTo>
                  <a:pt x="98227" y="26789"/>
                </a:lnTo>
                <a:lnTo>
                  <a:pt x="98227" y="35718"/>
                </a:lnTo>
                <a:lnTo>
                  <a:pt x="89297" y="53578"/>
                </a:lnTo>
                <a:lnTo>
                  <a:pt x="80367" y="71437"/>
                </a:lnTo>
                <a:lnTo>
                  <a:pt x="62508" y="89296"/>
                </a:lnTo>
                <a:lnTo>
                  <a:pt x="44649" y="98226"/>
                </a:lnTo>
                <a:lnTo>
                  <a:pt x="26789" y="107156"/>
                </a:lnTo>
                <a:lnTo>
                  <a:pt x="17859" y="116085"/>
                </a:lnTo>
                <a:lnTo>
                  <a:pt x="17859" y="116085"/>
                </a:lnTo>
                <a:lnTo>
                  <a:pt x="17859" y="116085"/>
                </a:lnTo>
                <a:lnTo>
                  <a:pt x="26789" y="116085"/>
                </a:lnTo>
                <a:lnTo>
                  <a:pt x="35719" y="116085"/>
                </a:lnTo>
                <a:lnTo>
                  <a:pt x="53578" y="116085"/>
                </a:lnTo>
                <a:lnTo>
                  <a:pt x="71438" y="116085"/>
                </a:lnTo>
                <a:lnTo>
                  <a:pt x="89297" y="125015"/>
                </a:lnTo>
                <a:lnTo>
                  <a:pt x="107156" y="125015"/>
                </a:lnTo>
                <a:lnTo>
                  <a:pt x="116086" y="133945"/>
                </a:lnTo>
                <a:lnTo>
                  <a:pt x="125016" y="151804"/>
                </a:lnTo>
                <a:lnTo>
                  <a:pt x="133945" y="169663"/>
                </a:lnTo>
                <a:lnTo>
                  <a:pt x="133945" y="187523"/>
                </a:lnTo>
                <a:lnTo>
                  <a:pt x="133945" y="196452"/>
                </a:lnTo>
                <a:lnTo>
                  <a:pt x="125016" y="214312"/>
                </a:lnTo>
                <a:lnTo>
                  <a:pt x="107156" y="232171"/>
                </a:lnTo>
                <a:lnTo>
                  <a:pt x="98227" y="250031"/>
                </a:lnTo>
                <a:lnTo>
                  <a:pt x="80367" y="258960"/>
                </a:lnTo>
                <a:lnTo>
                  <a:pt x="62508" y="258960"/>
                </a:lnTo>
                <a:lnTo>
                  <a:pt x="53578" y="267890"/>
                </a:lnTo>
                <a:lnTo>
                  <a:pt x="53578" y="267890"/>
                </a:lnTo>
                <a:lnTo>
                  <a:pt x="53578" y="2678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Freeform 96"/>
          <p:cNvSpPr/>
          <p:nvPr/>
        </p:nvSpPr>
        <p:spPr>
          <a:xfrm>
            <a:off x="4804172" y="2750344"/>
            <a:ext cx="142876" cy="178594"/>
          </a:xfrm>
          <a:custGeom>
            <a:avLst/>
            <a:gdLst/>
            <a:ahLst/>
            <a:cxnLst/>
            <a:rect l="0" t="0" r="0" b="0"/>
            <a:pathLst>
              <a:path w="142876" h="17859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8930" y="26789"/>
                </a:lnTo>
                <a:lnTo>
                  <a:pt x="8930" y="35719"/>
                </a:lnTo>
                <a:lnTo>
                  <a:pt x="8930" y="53577"/>
                </a:lnTo>
                <a:lnTo>
                  <a:pt x="8930" y="71437"/>
                </a:lnTo>
                <a:lnTo>
                  <a:pt x="8930" y="80367"/>
                </a:lnTo>
                <a:lnTo>
                  <a:pt x="8930" y="80367"/>
                </a:lnTo>
                <a:lnTo>
                  <a:pt x="17859" y="89296"/>
                </a:lnTo>
                <a:lnTo>
                  <a:pt x="26789" y="89296"/>
                </a:lnTo>
                <a:lnTo>
                  <a:pt x="44648" y="89296"/>
                </a:lnTo>
                <a:lnTo>
                  <a:pt x="62508" y="89296"/>
                </a:lnTo>
                <a:lnTo>
                  <a:pt x="80367" y="89296"/>
                </a:lnTo>
                <a:lnTo>
                  <a:pt x="98226" y="89296"/>
                </a:lnTo>
                <a:lnTo>
                  <a:pt x="116086" y="98226"/>
                </a:lnTo>
                <a:lnTo>
                  <a:pt x="133945" y="107156"/>
                </a:lnTo>
                <a:lnTo>
                  <a:pt x="142875" y="116085"/>
                </a:lnTo>
                <a:lnTo>
                  <a:pt x="142875" y="133945"/>
                </a:lnTo>
                <a:lnTo>
                  <a:pt x="142875" y="142874"/>
                </a:lnTo>
                <a:lnTo>
                  <a:pt x="142875" y="151804"/>
                </a:lnTo>
                <a:lnTo>
                  <a:pt x="133945" y="160734"/>
                </a:lnTo>
                <a:lnTo>
                  <a:pt x="125016" y="169663"/>
                </a:lnTo>
                <a:lnTo>
                  <a:pt x="116086" y="178593"/>
                </a:lnTo>
                <a:lnTo>
                  <a:pt x="107156" y="178593"/>
                </a:lnTo>
                <a:lnTo>
                  <a:pt x="98226" y="178593"/>
                </a:lnTo>
                <a:lnTo>
                  <a:pt x="98226" y="17859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Freeform 97"/>
          <p:cNvSpPr/>
          <p:nvPr/>
        </p:nvSpPr>
        <p:spPr>
          <a:xfrm>
            <a:off x="4822031" y="2661047"/>
            <a:ext cx="125017" cy="80368"/>
          </a:xfrm>
          <a:custGeom>
            <a:avLst/>
            <a:gdLst/>
            <a:ahLst/>
            <a:cxnLst/>
            <a:rect l="0" t="0" r="0" b="0"/>
            <a:pathLst>
              <a:path w="125017" h="80368">
                <a:moveTo>
                  <a:pt x="0" y="80367"/>
                </a:moveTo>
                <a:lnTo>
                  <a:pt x="0" y="71437"/>
                </a:lnTo>
                <a:lnTo>
                  <a:pt x="0" y="62508"/>
                </a:lnTo>
                <a:lnTo>
                  <a:pt x="8930" y="53578"/>
                </a:lnTo>
                <a:lnTo>
                  <a:pt x="26789" y="35719"/>
                </a:lnTo>
                <a:lnTo>
                  <a:pt x="44649" y="26789"/>
                </a:lnTo>
                <a:lnTo>
                  <a:pt x="62508" y="17859"/>
                </a:lnTo>
                <a:lnTo>
                  <a:pt x="89297" y="8930"/>
                </a:lnTo>
                <a:lnTo>
                  <a:pt x="107157" y="0"/>
                </a:lnTo>
                <a:lnTo>
                  <a:pt x="125016" y="0"/>
                </a:lnTo>
                <a:lnTo>
                  <a:pt x="125016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Freeform 98"/>
          <p:cNvSpPr/>
          <p:nvPr/>
        </p:nvSpPr>
        <p:spPr>
          <a:xfrm>
            <a:off x="5125641" y="2696766"/>
            <a:ext cx="8930" cy="276821"/>
          </a:xfrm>
          <a:custGeom>
            <a:avLst/>
            <a:gdLst/>
            <a:ahLst/>
            <a:cxnLst/>
            <a:rect l="0" t="0" r="0" b="0"/>
            <a:pathLst>
              <a:path w="8930" h="276821">
                <a:moveTo>
                  <a:pt x="0" y="0"/>
                </a:moveTo>
                <a:lnTo>
                  <a:pt x="0" y="8929"/>
                </a:lnTo>
                <a:lnTo>
                  <a:pt x="0" y="8929"/>
                </a:lnTo>
                <a:lnTo>
                  <a:pt x="0" y="17859"/>
                </a:lnTo>
                <a:lnTo>
                  <a:pt x="0" y="26789"/>
                </a:lnTo>
                <a:lnTo>
                  <a:pt x="0" y="44648"/>
                </a:lnTo>
                <a:lnTo>
                  <a:pt x="0" y="62507"/>
                </a:lnTo>
                <a:lnTo>
                  <a:pt x="0" y="89297"/>
                </a:lnTo>
                <a:lnTo>
                  <a:pt x="0" y="116085"/>
                </a:lnTo>
                <a:lnTo>
                  <a:pt x="0" y="142874"/>
                </a:lnTo>
                <a:lnTo>
                  <a:pt x="0" y="178593"/>
                </a:lnTo>
                <a:lnTo>
                  <a:pt x="0" y="205382"/>
                </a:lnTo>
                <a:lnTo>
                  <a:pt x="0" y="232171"/>
                </a:lnTo>
                <a:lnTo>
                  <a:pt x="0" y="250030"/>
                </a:lnTo>
                <a:lnTo>
                  <a:pt x="0" y="258960"/>
                </a:lnTo>
                <a:lnTo>
                  <a:pt x="0" y="267890"/>
                </a:lnTo>
                <a:lnTo>
                  <a:pt x="8929" y="276820"/>
                </a:lnTo>
                <a:lnTo>
                  <a:pt x="8929" y="276820"/>
                </a:lnTo>
                <a:lnTo>
                  <a:pt x="8929" y="2768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Freeform 99"/>
          <p:cNvSpPr/>
          <p:nvPr/>
        </p:nvSpPr>
        <p:spPr>
          <a:xfrm>
            <a:off x="5134570" y="2759273"/>
            <a:ext cx="142876" cy="178595"/>
          </a:xfrm>
          <a:custGeom>
            <a:avLst/>
            <a:gdLst/>
            <a:ahLst/>
            <a:cxnLst/>
            <a:rect l="0" t="0" r="0" b="0"/>
            <a:pathLst>
              <a:path w="142876" h="178595">
                <a:moveTo>
                  <a:pt x="133946" y="0"/>
                </a:moveTo>
                <a:lnTo>
                  <a:pt x="133946" y="0"/>
                </a:lnTo>
                <a:lnTo>
                  <a:pt x="133946" y="0"/>
                </a:lnTo>
                <a:lnTo>
                  <a:pt x="125016" y="0"/>
                </a:lnTo>
                <a:lnTo>
                  <a:pt x="125016" y="17860"/>
                </a:lnTo>
                <a:lnTo>
                  <a:pt x="116086" y="26790"/>
                </a:lnTo>
                <a:lnTo>
                  <a:pt x="107157" y="53578"/>
                </a:lnTo>
                <a:lnTo>
                  <a:pt x="89297" y="71438"/>
                </a:lnTo>
                <a:lnTo>
                  <a:pt x="62508" y="98227"/>
                </a:lnTo>
                <a:lnTo>
                  <a:pt x="44649" y="116086"/>
                </a:lnTo>
                <a:lnTo>
                  <a:pt x="17860" y="133945"/>
                </a:lnTo>
                <a:lnTo>
                  <a:pt x="8930" y="151805"/>
                </a:lnTo>
                <a:lnTo>
                  <a:pt x="0" y="160734"/>
                </a:lnTo>
                <a:lnTo>
                  <a:pt x="0" y="160734"/>
                </a:lnTo>
                <a:lnTo>
                  <a:pt x="0" y="169664"/>
                </a:lnTo>
                <a:lnTo>
                  <a:pt x="8930" y="160734"/>
                </a:lnTo>
                <a:lnTo>
                  <a:pt x="17860" y="160734"/>
                </a:lnTo>
                <a:lnTo>
                  <a:pt x="35719" y="160734"/>
                </a:lnTo>
                <a:lnTo>
                  <a:pt x="53578" y="160734"/>
                </a:lnTo>
                <a:lnTo>
                  <a:pt x="71438" y="160734"/>
                </a:lnTo>
                <a:lnTo>
                  <a:pt x="89297" y="160734"/>
                </a:lnTo>
                <a:lnTo>
                  <a:pt x="107157" y="169664"/>
                </a:lnTo>
                <a:lnTo>
                  <a:pt x="125016" y="169664"/>
                </a:lnTo>
                <a:lnTo>
                  <a:pt x="133946" y="178594"/>
                </a:lnTo>
                <a:lnTo>
                  <a:pt x="142875" y="178594"/>
                </a:lnTo>
                <a:lnTo>
                  <a:pt x="142875" y="17859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Freeform 100"/>
          <p:cNvSpPr/>
          <p:nvPr/>
        </p:nvSpPr>
        <p:spPr>
          <a:xfrm>
            <a:off x="5304234" y="2839640"/>
            <a:ext cx="98228" cy="214314"/>
          </a:xfrm>
          <a:custGeom>
            <a:avLst/>
            <a:gdLst/>
            <a:ahLst/>
            <a:cxnLst/>
            <a:rect l="0" t="0" r="0" b="0"/>
            <a:pathLst>
              <a:path w="98228" h="214314">
                <a:moveTo>
                  <a:pt x="62508" y="26789"/>
                </a:moveTo>
                <a:lnTo>
                  <a:pt x="62508" y="17860"/>
                </a:lnTo>
                <a:lnTo>
                  <a:pt x="62508" y="17860"/>
                </a:lnTo>
                <a:lnTo>
                  <a:pt x="62508" y="17860"/>
                </a:lnTo>
                <a:lnTo>
                  <a:pt x="62508" y="8930"/>
                </a:lnTo>
                <a:lnTo>
                  <a:pt x="53579" y="8930"/>
                </a:lnTo>
                <a:lnTo>
                  <a:pt x="53579" y="0"/>
                </a:lnTo>
                <a:lnTo>
                  <a:pt x="44649" y="0"/>
                </a:lnTo>
                <a:lnTo>
                  <a:pt x="35719" y="8930"/>
                </a:lnTo>
                <a:lnTo>
                  <a:pt x="26789" y="17860"/>
                </a:lnTo>
                <a:lnTo>
                  <a:pt x="17860" y="26789"/>
                </a:lnTo>
                <a:lnTo>
                  <a:pt x="8930" y="44649"/>
                </a:lnTo>
                <a:lnTo>
                  <a:pt x="8930" y="62508"/>
                </a:lnTo>
                <a:lnTo>
                  <a:pt x="0" y="80367"/>
                </a:lnTo>
                <a:lnTo>
                  <a:pt x="0" y="98227"/>
                </a:lnTo>
                <a:lnTo>
                  <a:pt x="8930" y="98227"/>
                </a:lnTo>
                <a:lnTo>
                  <a:pt x="17860" y="107156"/>
                </a:lnTo>
                <a:lnTo>
                  <a:pt x="26789" y="107156"/>
                </a:lnTo>
                <a:lnTo>
                  <a:pt x="35719" y="98227"/>
                </a:lnTo>
                <a:lnTo>
                  <a:pt x="44649" y="89297"/>
                </a:lnTo>
                <a:lnTo>
                  <a:pt x="53579" y="89297"/>
                </a:lnTo>
                <a:lnTo>
                  <a:pt x="62508" y="80367"/>
                </a:lnTo>
                <a:lnTo>
                  <a:pt x="71438" y="71438"/>
                </a:lnTo>
                <a:lnTo>
                  <a:pt x="71438" y="62508"/>
                </a:lnTo>
                <a:lnTo>
                  <a:pt x="71438" y="62508"/>
                </a:lnTo>
                <a:lnTo>
                  <a:pt x="71438" y="62508"/>
                </a:lnTo>
                <a:lnTo>
                  <a:pt x="71438" y="62508"/>
                </a:lnTo>
                <a:lnTo>
                  <a:pt x="71438" y="62508"/>
                </a:lnTo>
                <a:lnTo>
                  <a:pt x="71438" y="71438"/>
                </a:lnTo>
                <a:lnTo>
                  <a:pt x="80368" y="80367"/>
                </a:lnTo>
                <a:lnTo>
                  <a:pt x="80368" y="98227"/>
                </a:lnTo>
                <a:lnTo>
                  <a:pt x="80368" y="107156"/>
                </a:lnTo>
                <a:lnTo>
                  <a:pt x="89297" y="125016"/>
                </a:lnTo>
                <a:lnTo>
                  <a:pt x="89297" y="142875"/>
                </a:lnTo>
                <a:lnTo>
                  <a:pt x="98227" y="160735"/>
                </a:lnTo>
                <a:lnTo>
                  <a:pt x="89297" y="178594"/>
                </a:lnTo>
                <a:lnTo>
                  <a:pt x="89297" y="187524"/>
                </a:lnTo>
                <a:lnTo>
                  <a:pt x="80368" y="196453"/>
                </a:lnTo>
                <a:lnTo>
                  <a:pt x="71438" y="205383"/>
                </a:lnTo>
                <a:lnTo>
                  <a:pt x="62508" y="214313"/>
                </a:lnTo>
                <a:lnTo>
                  <a:pt x="53579" y="214313"/>
                </a:lnTo>
                <a:lnTo>
                  <a:pt x="53579" y="21431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Freeform 101"/>
          <p:cNvSpPr/>
          <p:nvPr/>
        </p:nvSpPr>
        <p:spPr>
          <a:xfrm>
            <a:off x="5965031" y="2705695"/>
            <a:ext cx="26790" cy="214313"/>
          </a:xfrm>
          <a:custGeom>
            <a:avLst/>
            <a:gdLst/>
            <a:ahLst/>
            <a:cxnLst/>
            <a:rect l="0" t="0" r="0" b="0"/>
            <a:pathLst>
              <a:path w="26790" h="214313">
                <a:moveTo>
                  <a:pt x="8930" y="0"/>
                </a:move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17860"/>
                </a:lnTo>
                <a:lnTo>
                  <a:pt x="0" y="26789"/>
                </a:lnTo>
                <a:lnTo>
                  <a:pt x="0" y="35719"/>
                </a:lnTo>
                <a:lnTo>
                  <a:pt x="0" y="53578"/>
                </a:lnTo>
                <a:lnTo>
                  <a:pt x="0" y="71438"/>
                </a:lnTo>
                <a:lnTo>
                  <a:pt x="8930" y="80368"/>
                </a:lnTo>
                <a:lnTo>
                  <a:pt x="8930" y="98226"/>
                </a:lnTo>
                <a:lnTo>
                  <a:pt x="8930" y="116086"/>
                </a:lnTo>
                <a:lnTo>
                  <a:pt x="8930" y="133945"/>
                </a:lnTo>
                <a:lnTo>
                  <a:pt x="8930" y="142875"/>
                </a:lnTo>
                <a:lnTo>
                  <a:pt x="8930" y="151805"/>
                </a:lnTo>
                <a:lnTo>
                  <a:pt x="17860" y="169664"/>
                </a:lnTo>
                <a:lnTo>
                  <a:pt x="17860" y="178594"/>
                </a:lnTo>
                <a:lnTo>
                  <a:pt x="17860" y="187523"/>
                </a:lnTo>
                <a:lnTo>
                  <a:pt x="17860" y="196453"/>
                </a:lnTo>
                <a:lnTo>
                  <a:pt x="26789" y="205383"/>
                </a:lnTo>
                <a:lnTo>
                  <a:pt x="26789" y="205383"/>
                </a:lnTo>
                <a:lnTo>
                  <a:pt x="26789" y="205383"/>
                </a:lnTo>
                <a:lnTo>
                  <a:pt x="26789" y="214312"/>
                </a:lnTo>
                <a:lnTo>
                  <a:pt x="26789" y="214312"/>
                </a:lnTo>
                <a:lnTo>
                  <a:pt x="26789" y="214312"/>
                </a:lnTo>
                <a:lnTo>
                  <a:pt x="26789" y="205383"/>
                </a:lnTo>
                <a:lnTo>
                  <a:pt x="26789" y="205383"/>
                </a:lnTo>
                <a:lnTo>
                  <a:pt x="26789" y="20538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Freeform 102"/>
          <p:cNvSpPr/>
          <p:nvPr/>
        </p:nvSpPr>
        <p:spPr>
          <a:xfrm>
            <a:off x="6072188" y="2678906"/>
            <a:ext cx="98227" cy="241102"/>
          </a:xfrm>
          <a:custGeom>
            <a:avLst/>
            <a:gdLst/>
            <a:ahLst/>
            <a:cxnLst/>
            <a:rect l="0" t="0" r="0" b="0"/>
            <a:pathLst>
              <a:path w="98227" h="241102">
                <a:moveTo>
                  <a:pt x="0" y="53578"/>
                </a:moveTo>
                <a:lnTo>
                  <a:pt x="0" y="53578"/>
                </a:lnTo>
                <a:lnTo>
                  <a:pt x="0" y="44649"/>
                </a:lnTo>
                <a:lnTo>
                  <a:pt x="0" y="35719"/>
                </a:lnTo>
                <a:lnTo>
                  <a:pt x="8929" y="26789"/>
                </a:lnTo>
                <a:lnTo>
                  <a:pt x="17859" y="26789"/>
                </a:lnTo>
                <a:lnTo>
                  <a:pt x="26789" y="17860"/>
                </a:lnTo>
                <a:lnTo>
                  <a:pt x="44648" y="8930"/>
                </a:lnTo>
                <a:lnTo>
                  <a:pt x="53578" y="8930"/>
                </a:lnTo>
                <a:lnTo>
                  <a:pt x="62507" y="0"/>
                </a:lnTo>
                <a:lnTo>
                  <a:pt x="71437" y="0"/>
                </a:lnTo>
                <a:lnTo>
                  <a:pt x="80367" y="8930"/>
                </a:lnTo>
                <a:lnTo>
                  <a:pt x="80367" y="8930"/>
                </a:lnTo>
                <a:lnTo>
                  <a:pt x="89296" y="26789"/>
                </a:lnTo>
                <a:lnTo>
                  <a:pt x="89296" y="35719"/>
                </a:lnTo>
                <a:lnTo>
                  <a:pt x="89296" y="53578"/>
                </a:lnTo>
                <a:lnTo>
                  <a:pt x="80367" y="71438"/>
                </a:lnTo>
                <a:lnTo>
                  <a:pt x="71437" y="98227"/>
                </a:lnTo>
                <a:lnTo>
                  <a:pt x="62507" y="116086"/>
                </a:lnTo>
                <a:lnTo>
                  <a:pt x="53578" y="142875"/>
                </a:lnTo>
                <a:lnTo>
                  <a:pt x="44648" y="160734"/>
                </a:lnTo>
                <a:lnTo>
                  <a:pt x="26789" y="178594"/>
                </a:lnTo>
                <a:lnTo>
                  <a:pt x="26789" y="196453"/>
                </a:lnTo>
                <a:lnTo>
                  <a:pt x="17859" y="214312"/>
                </a:lnTo>
                <a:lnTo>
                  <a:pt x="17859" y="223242"/>
                </a:lnTo>
                <a:lnTo>
                  <a:pt x="17859" y="232172"/>
                </a:lnTo>
                <a:lnTo>
                  <a:pt x="17859" y="232172"/>
                </a:lnTo>
                <a:lnTo>
                  <a:pt x="17859" y="241101"/>
                </a:lnTo>
                <a:lnTo>
                  <a:pt x="26789" y="241101"/>
                </a:lnTo>
                <a:lnTo>
                  <a:pt x="35718" y="241101"/>
                </a:lnTo>
                <a:lnTo>
                  <a:pt x="53578" y="241101"/>
                </a:lnTo>
                <a:lnTo>
                  <a:pt x="62507" y="241101"/>
                </a:lnTo>
                <a:lnTo>
                  <a:pt x="71437" y="241101"/>
                </a:lnTo>
                <a:lnTo>
                  <a:pt x="89296" y="232172"/>
                </a:lnTo>
                <a:lnTo>
                  <a:pt x="89296" y="232172"/>
                </a:lnTo>
                <a:lnTo>
                  <a:pt x="98226" y="232172"/>
                </a:lnTo>
                <a:lnTo>
                  <a:pt x="98226" y="23217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Freeform 103"/>
          <p:cNvSpPr/>
          <p:nvPr/>
        </p:nvSpPr>
        <p:spPr>
          <a:xfrm>
            <a:off x="6268641" y="2884289"/>
            <a:ext cx="1" cy="8930"/>
          </a:xfrm>
          <a:custGeom>
            <a:avLst/>
            <a:gdLst/>
            <a:ahLst/>
            <a:cxnLst/>
            <a:rect l="0" t="0" r="0" b="0"/>
            <a:pathLst>
              <a:path w="1" h="8930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Freeform 104"/>
          <p:cNvSpPr/>
          <p:nvPr/>
        </p:nvSpPr>
        <p:spPr>
          <a:xfrm>
            <a:off x="6357938" y="2669977"/>
            <a:ext cx="125016" cy="205383"/>
          </a:xfrm>
          <a:custGeom>
            <a:avLst/>
            <a:gdLst/>
            <a:ahLst/>
            <a:cxnLst/>
            <a:rect l="0" t="0" r="0" b="0"/>
            <a:pathLst>
              <a:path w="125016" h="205383">
                <a:moveTo>
                  <a:pt x="71437" y="71437"/>
                </a:moveTo>
                <a:lnTo>
                  <a:pt x="71437" y="62507"/>
                </a:lnTo>
                <a:lnTo>
                  <a:pt x="71437" y="62507"/>
                </a:lnTo>
                <a:lnTo>
                  <a:pt x="80367" y="53578"/>
                </a:lnTo>
                <a:lnTo>
                  <a:pt x="80367" y="44648"/>
                </a:lnTo>
                <a:lnTo>
                  <a:pt x="80367" y="35718"/>
                </a:lnTo>
                <a:lnTo>
                  <a:pt x="80367" y="26789"/>
                </a:lnTo>
                <a:lnTo>
                  <a:pt x="80367" y="17859"/>
                </a:lnTo>
                <a:lnTo>
                  <a:pt x="71437" y="8929"/>
                </a:lnTo>
                <a:lnTo>
                  <a:pt x="71437" y="0"/>
                </a:lnTo>
                <a:lnTo>
                  <a:pt x="62507" y="0"/>
                </a:lnTo>
                <a:lnTo>
                  <a:pt x="53578" y="0"/>
                </a:lnTo>
                <a:lnTo>
                  <a:pt x="44648" y="8929"/>
                </a:lnTo>
                <a:lnTo>
                  <a:pt x="35718" y="17859"/>
                </a:lnTo>
                <a:lnTo>
                  <a:pt x="17859" y="26789"/>
                </a:lnTo>
                <a:lnTo>
                  <a:pt x="8929" y="44648"/>
                </a:lnTo>
                <a:lnTo>
                  <a:pt x="0" y="62507"/>
                </a:lnTo>
                <a:lnTo>
                  <a:pt x="0" y="71437"/>
                </a:lnTo>
                <a:lnTo>
                  <a:pt x="0" y="89296"/>
                </a:lnTo>
                <a:lnTo>
                  <a:pt x="8929" y="89296"/>
                </a:lnTo>
                <a:lnTo>
                  <a:pt x="17859" y="89296"/>
                </a:lnTo>
                <a:lnTo>
                  <a:pt x="26789" y="89296"/>
                </a:lnTo>
                <a:lnTo>
                  <a:pt x="44648" y="89296"/>
                </a:lnTo>
                <a:lnTo>
                  <a:pt x="53578" y="89296"/>
                </a:lnTo>
                <a:lnTo>
                  <a:pt x="62507" y="80367"/>
                </a:lnTo>
                <a:lnTo>
                  <a:pt x="71437" y="71437"/>
                </a:lnTo>
                <a:lnTo>
                  <a:pt x="80367" y="62507"/>
                </a:lnTo>
                <a:lnTo>
                  <a:pt x="89296" y="62507"/>
                </a:lnTo>
                <a:lnTo>
                  <a:pt x="89296" y="53578"/>
                </a:lnTo>
                <a:lnTo>
                  <a:pt x="89296" y="53578"/>
                </a:lnTo>
                <a:lnTo>
                  <a:pt x="98226" y="53578"/>
                </a:lnTo>
                <a:lnTo>
                  <a:pt x="98226" y="53578"/>
                </a:lnTo>
                <a:lnTo>
                  <a:pt x="98226" y="62507"/>
                </a:lnTo>
                <a:lnTo>
                  <a:pt x="98226" y="71437"/>
                </a:lnTo>
                <a:lnTo>
                  <a:pt x="98226" y="89296"/>
                </a:lnTo>
                <a:lnTo>
                  <a:pt x="98226" y="98226"/>
                </a:lnTo>
                <a:lnTo>
                  <a:pt x="98226" y="116086"/>
                </a:lnTo>
                <a:lnTo>
                  <a:pt x="98226" y="133944"/>
                </a:lnTo>
                <a:lnTo>
                  <a:pt x="107156" y="151804"/>
                </a:lnTo>
                <a:lnTo>
                  <a:pt x="107156" y="169663"/>
                </a:lnTo>
                <a:lnTo>
                  <a:pt x="116085" y="178593"/>
                </a:lnTo>
                <a:lnTo>
                  <a:pt x="116085" y="187523"/>
                </a:lnTo>
                <a:lnTo>
                  <a:pt x="125015" y="196452"/>
                </a:lnTo>
                <a:lnTo>
                  <a:pt x="125015" y="205382"/>
                </a:lnTo>
                <a:lnTo>
                  <a:pt x="125015" y="205382"/>
                </a:lnTo>
                <a:lnTo>
                  <a:pt x="125015" y="20538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Freeform 105"/>
          <p:cNvSpPr/>
          <p:nvPr/>
        </p:nvSpPr>
        <p:spPr>
          <a:xfrm>
            <a:off x="6607969" y="2696766"/>
            <a:ext cx="89298" cy="178594"/>
          </a:xfrm>
          <a:custGeom>
            <a:avLst/>
            <a:gdLst/>
            <a:ahLst/>
            <a:cxnLst/>
            <a:rect l="0" t="0" r="0" b="0"/>
            <a:pathLst>
              <a:path w="89298" h="178594">
                <a:moveTo>
                  <a:pt x="62508" y="0"/>
                </a:moveTo>
                <a:lnTo>
                  <a:pt x="62508" y="0"/>
                </a:lnTo>
                <a:lnTo>
                  <a:pt x="62508" y="0"/>
                </a:lnTo>
                <a:lnTo>
                  <a:pt x="53578" y="0"/>
                </a:lnTo>
                <a:lnTo>
                  <a:pt x="44648" y="8929"/>
                </a:lnTo>
                <a:lnTo>
                  <a:pt x="44648" y="17859"/>
                </a:lnTo>
                <a:lnTo>
                  <a:pt x="26789" y="17859"/>
                </a:lnTo>
                <a:lnTo>
                  <a:pt x="17859" y="35718"/>
                </a:lnTo>
                <a:lnTo>
                  <a:pt x="8929" y="35718"/>
                </a:lnTo>
                <a:lnTo>
                  <a:pt x="8929" y="44648"/>
                </a:lnTo>
                <a:lnTo>
                  <a:pt x="0" y="53578"/>
                </a:lnTo>
                <a:lnTo>
                  <a:pt x="0" y="62507"/>
                </a:lnTo>
                <a:lnTo>
                  <a:pt x="0" y="71437"/>
                </a:lnTo>
                <a:lnTo>
                  <a:pt x="0" y="80367"/>
                </a:lnTo>
                <a:lnTo>
                  <a:pt x="8929" y="80367"/>
                </a:lnTo>
                <a:lnTo>
                  <a:pt x="17859" y="89297"/>
                </a:lnTo>
                <a:lnTo>
                  <a:pt x="35719" y="89297"/>
                </a:lnTo>
                <a:lnTo>
                  <a:pt x="44648" y="98226"/>
                </a:lnTo>
                <a:lnTo>
                  <a:pt x="62508" y="107155"/>
                </a:lnTo>
                <a:lnTo>
                  <a:pt x="71437" y="116085"/>
                </a:lnTo>
                <a:lnTo>
                  <a:pt x="80367" y="125015"/>
                </a:lnTo>
                <a:lnTo>
                  <a:pt x="89297" y="142874"/>
                </a:lnTo>
                <a:lnTo>
                  <a:pt x="89297" y="151804"/>
                </a:lnTo>
                <a:lnTo>
                  <a:pt x="89297" y="160734"/>
                </a:lnTo>
                <a:lnTo>
                  <a:pt x="80367" y="169663"/>
                </a:lnTo>
                <a:lnTo>
                  <a:pt x="71437" y="178593"/>
                </a:lnTo>
                <a:lnTo>
                  <a:pt x="62508" y="178593"/>
                </a:lnTo>
                <a:lnTo>
                  <a:pt x="53578" y="178593"/>
                </a:lnTo>
                <a:lnTo>
                  <a:pt x="53578" y="178593"/>
                </a:lnTo>
                <a:lnTo>
                  <a:pt x="44648" y="178593"/>
                </a:lnTo>
                <a:lnTo>
                  <a:pt x="44648" y="17859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Freeform 106"/>
          <p:cNvSpPr/>
          <p:nvPr/>
        </p:nvSpPr>
        <p:spPr>
          <a:xfrm>
            <a:off x="6250781" y="2866429"/>
            <a:ext cx="35720" cy="35720"/>
          </a:xfrm>
          <a:custGeom>
            <a:avLst/>
            <a:gdLst/>
            <a:ahLst/>
            <a:cxnLst/>
            <a:rect l="0" t="0" r="0" b="0"/>
            <a:pathLst>
              <a:path w="35720" h="35720">
                <a:moveTo>
                  <a:pt x="8930" y="0"/>
                </a:move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17860" y="0"/>
                </a:lnTo>
                <a:lnTo>
                  <a:pt x="17860" y="0"/>
                </a:lnTo>
                <a:lnTo>
                  <a:pt x="26789" y="0"/>
                </a:lnTo>
                <a:lnTo>
                  <a:pt x="26789" y="0"/>
                </a:lnTo>
                <a:lnTo>
                  <a:pt x="35719" y="0"/>
                </a:lnTo>
                <a:lnTo>
                  <a:pt x="35719" y="0"/>
                </a:lnTo>
                <a:lnTo>
                  <a:pt x="35719" y="0"/>
                </a:lnTo>
                <a:lnTo>
                  <a:pt x="35719" y="0"/>
                </a:lnTo>
                <a:lnTo>
                  <a:pt x="35719" y="8930"/>
                </a:lnTo>
                <a:lnTo>
                  <a:pt x="26789" y="8930"/>
                </a:lnTo>
                <a:lnTo>
                  <a:pt x="26789" y="17860"/>
                </a:lnTo>
                <a:lnTo>
                  <a:pt x="26789" y="26789"/>
                </a:lnTo>
                <a:lnTo>
                  <a:pt x="17860" y="35719"/>
                </a:lnTo>
                <a:lnTo>
                  <a:pt x="17860" y="35719"/>
                </a:lnTo>
                <a:lnTo>
                  <a:pt x="17860" y="3571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Freeform 107"/>
          <p:cNvSpPr/>
          <p:nvPr/>
        </p:nvSpPr>
        <p:spPr>
          <a:xfrm>
            <a:off x="7456289" y="2902148"/>
            <a:ext cx="8931" cy="17860"/>
          </a:xfrm>
          <a:custGeom>
            <a:avLst/>
            <a:gdLst/>
            <a:ahLst/>
            <a:cxnLst/>
            <a:rect l="0" t="0" r="0" b="0"/>
            <a:pathLst>
              <a:path w="8931" h="17860">
                <a:moveTo>
                  <a:pt x="0" y="8930"/>
                </a:move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Freeform 108"/>
          <p:cNvSpPr/>
          <p:nvPr/>
        </p:nvSpPr>
        <p:spPr>
          <a:xfrm>
            <a:off x="7590234" y="2678906"/>
            <a:ext cx="17861" cy="223243"/>
          </a:xfrm>
          <a:custGeom>
            <a:avLst/>
            <a:gdLst/>
            <a:ahLst/>
            <a:cxnLst/>
            <a:rect l="0" t="0" r="0" b="0"/>
            <a:pathLst>
              <a:path w="17861" h="223243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17860"/>
                </a:lnTo>
                <a:lnTo>
                  <a:pt x="8930" y="35719"/>
                </a:lnTo>
                <a:lnTo>
                  <a:pt x="8930" y="53578"/>
                </a:lnTo>
                <a:lnTo>
                  <a:pt x="8930" y="71438"/>
                </a:lnTo>
                <a:lnTo>
                  <a:pt x="8930" y="98227"/>
                </a:lnTo>
                <a:lnTo>
                  <a:pt x="8930" y="116086"/>
                </a:lnTo>
                <a:lnTo>
                  <a:pt x="17860" y="142875"/>
                </a:lnTo>
                <a:lnTo>
                  <a:pt x="17860" y="160734"/>
                </a:lnTo>
                <a:lnTo>
                  <a:pt x="17860" y="178594"/>
                </a:lnTo>
                <a:lnTo>
                  <a:pt x="17860" y="187523"/>
                </a:lnTo>
                <a:lnTo>
                  <a:pt x="17860" y="196453"/>
                </a:lnTo>
                <a:lnTo>
                  <a:pt x="17860" y="205383"/>
                </a:lnTo>
                <a:lnTo>
                  <a:pt x="17860" y="214312"/>
                </a:lnTo>
                <a:lnTo>
                  <a:pt x="17860" y="223242"/>
                </a:lnTo>
                <a:lnTo>
                  <a:pt x="17860" y="223242"/>
                </a:lnTo>
                <a:lnTo>
                  <a:pt x="17860" y="223242"/>
                </a:lnTo>
                <a:lnTo>
                  <a:pt x="17860" y="223242"/>
                </a:lnTo>
                <a:lnTo>
                  <a:pt x="17860" y="223242"/>
                </a:lnTo>
                <a:lnTo>
                  <a:pt x="17860" y="22324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Freeform 109"/>
          <p:cNvSpPr/>
          <p:nvPr/>
        </p:nvSpPr>
        <p:spPr>
          <a:xfrm>
            <a:off x="7733109" y="2643188"/>
            <a:ext cx="151806" cy="267891"/>
          </a:xfrm>
          <a:custGeom>
            <a:avLst/>
            <a:gdLst/>
            <a:ahLst/>
            <a:cxnLst/>
            <a:rect l="0" t="0" r="0" b="0"/>
            <a:pathLst>
              <a:path w="151806" h="267891">
                <a:moveTo>
                  <a:pt x="44649" y="0"/>
                </a:moveTo>
                <a:lnTo>
                  <a:pt x="44649" y="0"/>
                </a:lnTo>
                <a:lnTo>
                  <a:pt x="44649" y="0"/>
                </a:lnTo>
                <a:lnTo>
                  <a:pt x="44649" y="0"/>
                </a:lnTo>
                <a:lnTo>
                  <a:pt x="44649" y="8929"/>
                </a:lnTo>
                <a:lnTo>
                  <a:pt x="44649" y="17859"/>
                </a:lnTo>
                <a:lnTo>
                  <a:pt x="35719" y="35718"/>
                </a:lnTo>
                <a:lnTo>
                  <a:pt x="26789" y="53578"/>
                </a:lnTo>
                <a:lnTo>
                  <a:pt x="26789" y="71437"/>
                </a:lnTo>
                <a:lnTo>
                  <a:pt x="17860" y="98226"/>
                </a:lnTo>
                <a:lnTo>
                  <a:pt x="8930" y="125015"/>
                </a:lnTo>
                <a:lnTo>
                  <a:pt x="8930" y="160733"/>
                </a:lnTo>
                <a:lnTo>
                  <a:pt x="0" y="187523"/>
                </a:lnTo>
                <a:lnTo>
                  <a:pt x="0" y="205382"/>
                </a:lnTo>
                <a:lnTo>
                  <a:pt x="8930" y="223241"/>
                </a:lnTo>
                <a:lnTo>
                  <a:pt x="8930" y="241101"/>
                </a:lnTo>
                <a:lnTo>
                  <a:pt x="17860" y="250030"/>
                </a:lnTo>
                <a:lnTo>
                  <a:pt x="35719" y="258960"/>
                </a:lnTo>
                <a:lnTo>
                  <a:pt x="44649" y="267890"/>
                </a:lnTo>
                <a:lnTo>
                  <a:pt x="62508" y="267890"/>
                </a:lnTo>
                <a:lnTo>
                  <a:pt x="80368" y="258960"/>
                </a:lnTo>
                <a:lnTo>
                  <a:pt x="98227" y="250030"/>
                </a:lnTo>
                <a:lnTo>
                  <a:pt x="107157" y="241101"/>
                </a:lnTo>
                <a:lnTo>
                  <a:pt x="125016" y="232171"/>
                </a:lnTo>
                <a:lnTo>
                  <a:pt x="133946" y="223241"/>
                </a:lnTo>
                <a:lnTo>
                  <a:pt x="142875" y="214312"/>
                </a:lnTo>
                <a:lnTo>
                  <a:pt x="151805" y="196452"/>
                </a:lnTo>
                <a:lnTo>
                  <a:pt x="151805" y="187523"/>
                </a:lnTo>
                <a:lnTo>
                  <a:pt x="151805" y="169663"/>
                </a:lnTo>
                <a:lnTo>
                  <a:pt x="151805" y="160733"/>
                </a:lnTo>
                <a:lnTo>
                  <a:pt x="142875" y="151804"/>
                </a:lnTo>
                <a:lnTo>
                  <a:pt x="133946" y="151804"/>
                </a:lnTo>
                <a:lnTo>
                  <a:pt x="125016" y="151804"/>
                </a:lnTo>
                <a:lnTo>
                  <a:pt x="107157" y="151804"/>
                </a:lnTo>
                <a:lnTo>
                  <a:pt x="98227" y="160733"/>
                </a:lnTo>
                <a:lnTo>
                  <a:pt x="80368" y="169663"/>
                </a:lnTo>
                <a:lnTo>
                  <a:pt x="62508" y="187523"/>
                </a:lnTo>
                <a:lnTo>
                  <a:pt x="53579" y="196452"/>
                </a:lnTo>
                <a:lnTo>
                  <a:pt x="44649" y="214312"/>
                </a:lnTo>
                <a:lnTo>
                  <a:pt x="35719" y="223241"/>
                </a:lnTo>
                <a:lnTo>
                  <a:pt x="35719" y="232171"/>
                </a:lnTo>
                <a:lnTo>
                  <a:pt x="35719" y="241101"/>
                </a:lnTo>
                <a:lnTo>
                  <a:pt x="44649" y="250030"/>
                </a:lnTo>
                <a:lnTo>
                  <a:pt x="44649" y="258960"/>
                </a:lnTo>
                <a:lnTo>
                  <a:pt x="44649" y="2589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Freeform 110"/>
          <p:cNvSpPr/>
          <p:nvPr/>
        </p:nvSpPr>
        <p:spPr>
          <a:xfrm>
            <a:off x="7956352" y="2696766"/>
            <a:ext cx="133946" cy="223242"/>
          </a:xfrm>
          <a:custGeom>
            <a:avLst/>
            <a:gdLst/>
            <a:ahLst/>
            <a:cxnLst/>
            <a:rect l="0" t="0" r="0" b="0"/>
            <a:pathLst>
              <a:path w="133946" h="223242">
                <a:moveTo>
                  <a:pt x="26789" y="0"/>
                </a:move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17859" y="8929"/>
                </a:lnTo>
                <a:lnTo>
                  <a:pt x="17859" y="26789"/>
                </a:lnTo>
                <a:lnTo>
                  <a:pt x="8929" y="44648"/>
                </a:lnTo>
                <a:lnTo>
                  <a:pt x="8929" y="62507"/>
                </a:lnTo>
                <a:lnTo>
                  <a:pt x="0" y="71437"/>
                </a:lnTo>
                <a:lnTo>
                  <a:pt x="0" y="89297"/>
                </a:lnTo>
                <a:lnTo>
                  <a:pt x="0" y="98226"/>
                </a:lnTo>
                <a:lnTo>
                  <a:pt x="8929" y="98226"/>
                </a:lnTo>
                <a:lnTo>
                  <a:pt x="8929" y="107155"/>
                </a:lnTo>
                <a:lnTo>
                  <a:pt x="17859" y="98226"/>
                </a:lnTo>
                <a:lnTo>
                  <a:pt x="26789" y="98226"/>
                </a:lnTo>
                <a:lnTo>
                  <a:pt x="44648" y="89297"/>
                </a:lnTo>
                <a:lnTo>
                  <a:pt x="53578" y="89297"/>
                </a:lnTo>
                <a:lnTo>
                  <a:pt x="71437" y="89297"/>
                </a:lnTo>
                <a:lnTo>
                  <a:pt x="89296" y="98226"/>
                </a:lnTo>
                <a:lnTo>
                  <a:pt x="98226" y="98226"/>
                </a:lnTo>
                <a:lnTo>
                  <a:pt x="107156" y="107155"/>
                </a:lnTo>
                <a:lnTo>
                  <a:pt x="116086" y="116085"/>
                </a:lnTo>
                <a:lnTo>
                  <a:pt x="125015" y="125015"/>
                </a:lnTo>
                <a:lnTo>
                  <a:pt x="133945" y="133945"/>
                </a:lnTo>
                <a:lnTo>
                  <a:pt x="133945" y="151804"/>
                </a:lnTo>
                <a:lnTo>
                  <a:pt x="125015" y="160734"/>
                </a:lnTo>
                <a:lnTo>
                  <a:pt x="116086" y="169663"/>
                </a:lnTo>
                <a:lnTo>
                  <a:pt x="107156" y="187523"/>
                </a:lnTo>
                <a:lnTo>
                  <a:pt x="98226" y="196452"/>
                </a:lnTo>
                <a:lnTo>
                  <a:pt x="80367" y="205382"/>
                </a:lnTo>
                <a:lnTo>
                  <a:pt x="62507" y="223241"/>
                </a:lnTo>
                <a:lnTo>
                  <a:pt x="53578" y="223241"/>
                </a:lnTo>
                <a:lnTo>
                  <a:pt x="44648" y="223241"/>
                </a:lnTo>
                <a:lnTo>
                  <a:pt x="44648" y="223241"/>
                </a:lnTo>
                <a:lnTo>
                  <a:pt x="44648" y="223241"/>
                </a:lnTo>
                <a:lnTo>
                  <a:pt x="44648" y="22324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Freeform 111"/>
          <p:cNvSpPr/>
          <p:nvPr/>
        </p:nvSpPr>
        <p:spPr>
          <a:xfrm>
            <a:off x="7965281" y="2669977"/>
            <a:ext cx="133947" cy="62508"/>
          </a:xfrm>
          <a:custGeom>
            <a:avLst/>
            <a:gdLst/>
            <a:ahLst/>
            <a:cxnLst/>
            <a:rect l="0" t="0" r="0" b="0"/>
            <a:pathLst>
              <a:path w="133947" h="62508">
                <a:moveTo>
                  <a:pt x="0" y="62507"/>
                </a:moveTo>
                <a:lnTo>
                  <a:pt x="0" y="62507"/>
                </a:lnTo>
                <a:lnTo>
                  <a:pt x="0" y="53578"/>
                </a:lnTo>
                <a:lnTo>
                  <a:pt x="0" y="53578"/>
                </a:lnTo>
                <a:lnTo>
                  <a:pt x="0" y="44648"/>
                </a:lnTo>
                <a:lnTo>
                  <a:pt x="8930" y="35718"/>
                </a:lnTo>
                <a:lnTo>
                  <a:pt x="26789" y="26789"/>
                </a:lnTo>
                <a:lnTo>
                  <a:pt x="44649" y="17859"/>
                </a:lnTo>
                <a:lnTo>
                  <a:pt x="62508" y="8929"/>
                </a:lnTo>
                <a:lnTo>
                  <a:pt x="89297" y="8929"/>
                </a:lnTo>
                <a:lnTo>
                  <a:pt x="98227" y="0"/>
                </a:lnTo>
                <a:lnTo>
                  <a:pt x="116086" y="0"/>
                </a:lnTo>
                <a:lnTo>
                  <a:pt x="125016" y="0"/>
                </a:lnTo>
                <a:lnTo>
                  <a:pt x="133946" y="0"/>
                </a:lnTo>
                <a:lnTo>
                  <a:pt x="133946" y="0"/>
                </a:lnTo>
                <a:lnTo>
                  <a:pt x="133946" y="0"/>
                </a:lnTo>
                <a:lnTo>
                  <a:pt x="133946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Freeform 112"/>
          <p:cNvSpPr/>
          <p:nvPr/>
        </p:nvSpPr>
        <p:spPr>
          <a:xfrm>
            <a:off x="8197452" y="2125265"/>
            <a:ext cx="223244" cy="178595"/>
          </a:xfrm>
          <a:custGeom>
            <a:avLst/>
            <a:gdLst/>
            <a:ahLst/>
            <a:cxnLst/>
            <a:rect l="0" t="0" r="0" b="0"/>
            <a:pathLst>
              <a:path w="223244" h="178595">
                <a:moveTo>
                  <a:pt x="0" y="53579"/>
                </a:moveTo>
                <a:lnTo>
                  <a:pt x="0" y="53579"/>
                </a:lnTo>
                <a:lnTo>
                  <a:pt x="0" y="53579"/>
                </a:lnTo>
                <a:lnTo>
                  <a:pt x="0" y="53579"/>
                </a:lnTo>
                <a:lnTo>
                  <a:pt x="0" y="53579"/>
                </a:lnTo>
                <a:lnTo>
                  <a:pt x="0" y="53579"/>
                </a:lnTo>
                <a:lnTo>
                  <a:pt x="0" y="62508"/>
                </a:lnTo>
                <a:lnTo>
                  <a:pt x="8930" y="71438"/>
                </a:lnTo>
                <a:lnTo>
                  <a:pt x="8930" y="89297"/>
                </a:lnTo>
                <a:lnTo>
                  <a:pt x="17860" y="98227"/>
                </a:lnTo>
                <a:lnTo>
                  <a:pt x="26789" y="125016"/>
                </a:lnTo>
                <a:lnTo>
                  <a:pt x="35719" y="142875"/>
                </a:lnTo>
                <a:lnTo>
                  <a:pt x="44649" y="151805"/>
                </a:lnTo>
                <a:lnTo>
                  <a:pt x="53578" y="169664"/>
                </a:lnTo>
                <a:lnTo>
                  <a:pt x="62508" y="169664"/>
                </a:lnTo>
                <a:lnTo>
                  <a:pt x="62508" y="178594"/>
                </a:lnTo>
                <a:lnTo>
                  <a:pt x="71438" y="178594"/>
                </a:lnTo>
                <a:lnTo>
                  <a:pt x="71438" y="178594"/>
                </a:lnTo>
                <a:lnTo>
                  <a:pt x="71438" y="169664"/>
                </a:lnTo>
                <a:lnTo>
                  <a:pt x="80368" y="160735"/>
                </a:lnTo>
                <a:lnTo>
                  <a:pt x="80368" y="142875"/>
                </a:lnTo>
                <a:lnTo>
                  <a:pt x="89297" y="125016"/>
                </a:lnTo>
                <a:lnTo>
                  <a:pt x="98227" y="107157"/>
                </a:lnTo>
                <a:lnTo>
                  <a:pt x="107157" y="98227"/>
                </a:lnTo>
                <a:lnTo>
                  <a:pt x="107157" y="89297"/>
                </a:lnTo>
                <a:lnTo>
                  <a:pt x="116086" y="80368"/>
                </a:lnTo>
                <a:lnTo>
                  <a:pt x="125016" y="71438"/>
                </a:lnTo>
                <a:lnTo>
                  <a:pt x="125016" y="71438"/>
                </a:lnTo>
                <a:lnTo>
                  <a:pt x="133946" y="80368"/>
                </a:lnTo>
                <a:lnTo>
                  <a:pt x="133946" y="89297"/>
                </a:lnTo>
                <a:lnTo>
                  <a:pt x="142875" y="98227"/>
                </a:lnTo>
                <a:lnTo>
                  <a:pt x="151805" y="107157"/>
                </a:lnTo>
                <a:lnTo>
                  <a:pt x="160735" y="125016"/>
                </a:lnTo>
                <a:lnTo>
                  <a:pt x="169664" y="133946"/>
                </a:lnTo>
                <a:lnTo>
                  <a:pt x="178594" y="142875"/>
                </a:lnTo>
                <a:lnTo>
                  <a:pt x="187524" y="151805"/>
                </a:lnTo>
                <a:lnTo>
                  <a:pt x="196453" y="151805"/>
                </a:lnTo>
                <a:lnTo>
                  <a:pt x="205383" y="151805"/>
                </a:lnTo>
                <a:lnTo>
                  <a:pt x="205383" y="151805"/>
                </a:lnTo>
                <a:lnTo>
                  <a:pt x="214313" y="151805"/>
                </a:lnTo>
                <a:lnTo>
                  <a:pt x="214313" y="142875"/>
                </a:lnTo>
                <a:lnTo>
                  <a:pt x="214313" y="125016"/>
                </a:lnTo>
                <a:lnTo>
                  <a:pt x="223243" y="107157"/>
                </a:lnTo>
                <a:lnTo>
                  <a:pt x="223243" y="89297"/>
                </a:lnTo>
                <a:lnTo>
                  <a:pt x="223243" y="71438"/>
                </a:lnTo>
                <a:lnTo>
                  <a:pt x="223243" y="44649"/>
                </a:lnTo>
                <a:lnTo>
                  <a:pt x="223243" y="26789"/>
                </a:lnTo>
                <a:lnTo>
                  <a:pt x="223243" y="17860"/>
                </a:lnTo>
                <a:lnTo>
                  <a:pt x="214313" y="8930"/>
                </a:lnTo>
                <a:lnTo>
                  <a:pt x="214313" y="8930"/>
                </a:lnTo>
                <a:lnTo>
                  <a:pt x="214313" y="0"/>
                </a:lnTo>
                <a:lnTo>
                  <a:pt x="214313" y="0"/>
                </a:lnTo>
                <a:lnTo>
                  <a:pt x="214313" y="0"/>
                </a:lnTo>
                <a:lnTo>
                  <a:pt x="214313" y="8930"/>
                </a:lnTo>
                <a:lnTo>
                  <a:pt x="214313" y="89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Freeform 113"/>
          <p:cNvSpPr/>
          <p:nvPr/>
        </p:nvSpPr>
        <p:spPr>
          <a:xfrm>
            <a:off x="8277820" y="2616398"/>
            <a:ext cx="196454" cy="232173"/>
          </a:xfrm>
          <a:custGeom>
            <a:avLst/>
            <a:gdLst/>
            <a:ahLst/>
            <a:cxnLst/>
            <a:rect l="0" t="0" r="0" b="0"/>
            <a:pathLst>
              <a:path w="196454" h="232173">
                <a:moveTo>
                  <a:pt x="8929" y="8930"/>
                </a:moveTo>
                <a:lnTo>
                  <a:pt x="0" y="8930"/>
                </a:ln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17860"/>
                </a:lnTo>
                <a:lnTo>
                  <a:pt x="8929" y="35719"/>
                </a:lnTo>
                <a:lnTo>
                  <a:pt x="8929" y="53579"/>
                </a:lnTo>
                <a:lnTo>
                  <a:pt x="8929" y="80368"/>
                </a:lnTo>
                <a:lnTo>
                  <a:pt x="17859" y="107157"/>
                </a:lnTo>
                <a:lnTo>
                  <a:pt x="26789" y="133946"/>
                </a:lnTo>
                <a:lnTo>
                  <a:pt x="35718" y="160735"/>
                </a:lnTo>
                <a:lnTo>
                  <a:pt x="35718" y="178594"/>
                </a:lnTo>
                <a:lnTo>
                  <a:pt x="44648" y="196453"/>
                </a:lnTo>
                <a:lnTo>
                  <a:pt x="44648" y="196453"/>
                </a:lnTo>
                <a:lnTo>
                  <a:pt x="44648" y="205383"/>
                </a:lnTo>
                <a:lnTo>
                  <a:pt x="44648" y="205383"/>
                </a:lnTo>
                <a:lnTo>
                  <a:pt x="53578" y="205383"/>
                </a:lnTo>
                <a:lnTo>
                  <a:pt x="53578" y="205383"/>
                </a:lnTo>
                <a:lnTo>
                  <a:pt x="53578" y="196453"/>
                </a:lnTo>
                <a:lnTo>
                  <a:pt x="53578" y="187523"/>
                </a:lnTo>
                <a:lnTo>
                  <a:pt x="53578" y="169665"/>
                </a:lnTo>
                <a:lnTo>
                  <a:pt x="62507" y="151805"/>
                </a:lnTo>
                <a:lnTo>
                  <a:pt x="62507" y="133946"/>
                </a:lnTo>
                <a:lnTo>
                  <a:pt x="62507" y="116086"/>
                </a:lnTo>
                <a:lnTo>
                  <a:pt x="62507" y="98227"/>
                </a:lnTo>
                <a:lnTo>
                  <a:pt x="62507" y="89297"/>
                </a:lnTo>
                <a:lnTo>
                  <a:pt x="62507" y="89297"/>
                </a:lnTo>
                <a:lnTo>
                  <a:pt x="71437" y="89297"/>
                </a:lnTo>
                <a:lnTo>
                  <a:pt x="71437" y="89297"/>
                </a:lnTo>
                <a:lnTo>
                  <a:pt x="80367" y="98227"/>
                </a:lnTo>
                <a:lnTo>
                  <a:pt x="80367" y="116086"/>
                </a:lnTo>
                <a:lnTo>
                  <a:pt x="89296" y="133946"/>
                </a:lnTo>
                <a:lnTo>
                  <a:pt x="98226" y="151805"/>
                </a:lnTo>
                <a:lnTo>
                  <a:pt x="107156" y="169665"/>
                </a:lnTo>
                <a:lnTo>
                  <a:pt x="125015" y="187523"/>
                </a:lnTo>
                <a:lnTo>
                  <a:pt x="133945" y="205383"/>
                </a:lnTo>
                <a:lnTo>
                  <a:pt x="142875" y="223242"/>
                </a:lnTo>
                <a:lnTo>
                  <a:pt x="160734" y="223242"/>
                </a:lnTo>
                <a:lnTo>
                  <a:pt x="169664" y="232172"/>
                </a:lnTo>
                <a:lnTo>
                  <a:pt x="178593" y="232172"/>
                </a:lnTo>
                <a:lnTo>
                  <a:pt x="178593" y="232172"/>
                </a:lnTo>
                <a:lnTo>
                  <a:pt x="187523" y="223242"/>
                </a:lnTo>
                <a:lnTo>
                  <a:pt x="187523" y="214313"/>
                </a:lnTo>
                <a:lnTo>
                  <a:pt x="187523" y="205383"/>
                </a:lnTo>
                <a:lnTo>
                  <a:pt x="187523" y="187523"/>
                </a:lnTo>
                <a:lnTo>
                  <a:pt x="196453" y="160735"/>
                </a:lnTo>
                <a:lnTo>
                  <a:pt x="196453" y="133946"/>
                </a:lnTo>
                <a:lnTo>
                  <a:pt x="196453" y="107157"/>
                </a:lnTo>
                <a:lnTo>
                  <a:pt x="196453" y="80368"/>
                </a:lnTo>
                <a:lnTo>
                  <a:pt x="196453" y="53579"/>
                </a:lnTo>
                <a:lnTo>
                  <a:pt x="196453" y="35719"/>
                </a:lnTo>
                <a:lnTo>
                  <a:pt x="196453" y="17860"/>
                </a:lnTo>
                <a:lnTo>
                  <a:pt x="196453" y="8930"/>
                </a:lnTo>
                <a:lnTo>
                  <a:pt x="196453" y="0"/>
                </a:lnTo>
                <a:lnTo>
                  <a:pt x="196453" y="0"/>
                </a:lnTo>
                <a:lnTo>
                  <a:pt x="196453" y="0"/>
                </a:lnTo>
                <a:lnTo>
                  <a:pt x="196453" y="0"/>
                </a:lnTo>
                <a:lnTo>
                  <a:pt x="196453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Freeform 114"/>
          <p:cNvSpPr/>
          <p:nvPr/>
        </p:nvSpPr>
        <p:spPr>
          <a:xfrm>
            <a:off x="2187773" y="3232546"/>
            <a:ext cx="26791" cy="330400"/>
          </a:xfrm>
          <a:custGeom>
            <a:avLst/>
            <a:gdLst/>
            <a:ahLst/>
            <a:cxnLst/>
            <a:rect l="0" t="0" r="0" b="0"/>
            <a:pathLst>
              <a:path w="26791" h="330400">
                <a:moveTo>
                  <a:pt x="8930" y="0"/>
                </a:move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8930"/>
                </a:lnTo>
                <a:lnTo>
                  <a:pt x="8930" y="17860"/>
                </a:lnTo>
                <a:lnTo>
                  <a:pt x="8930" y="35719"/>
                </a:lnTo>
                <a:lnTo>
                  <a:pt x="8930" y="53579"/>
                </a:lnTo>
                <a:lnTo>
                  <a:pt x="8930" y="71438"/>
                </a:lnTo>
                <a:lnTo>
                  <a:pt x="8930" y="98227"/>
                </a:lnTo>
                <a:lnTo>
                  <a:pt x="8930" y="125016"/>
                </a:lnTo>
                <a:lnTo>
                  <a:pt x="8930" y="151805"/>
                </a:lnTo>
                <a:lnTo>
                  <a:pt x="0" y="178594"/>
                </a:lnTo>
                <a:lnTo>
                  <a:pt x="26790" y="205383"/>
                </a:lnTo>
                <a:lnTo>
                  <a:pt x="26790" y="241102"/>
                </a:lnTo>
                <a:lnTo>
                  <a:pt x="17860" y="267891"/>
                </a:lnTo>
                <a:lnTo>
                  <a:pt x="17860" y="285750"/>
                </a:lnTo>
                <a:lnTo>
                  <a:pt x="17860" y="303610"/>
                </a:lnTo>
                <a:lnTo>
                  <a:pt x="17860" y="321469"/>
                </a:lnTo>
                <a:lnTo>
                  <a:pt x="17860" y="330399"/>
                </a:lnTo>
                <a:lnTo>
                  <a:pt x="17860" y="330399"/>
                </a:lnTo>
                <a:lnTo>
                  <a:pt x="17860" y="330399"/>
                </a:lnTo>
                <a:lnTo>
                  <a:pt x="17860" y="33039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Freeform 115"/>
          <p:cNvSpPr/>
          <p:nvPr/>
        </p:nvSpPr>
        <p:spPr>
          <a:xfrm>
            <a:off x="2294930" y="3277195"/>
            <a:ext cx="178594" cy="276821"/>
          </a:xfrm>
          <a:custGeom>
            <a:avLst/>
            <a:gdLst/>
            <a:ahLst/>
            <a:cxnLst/>
            <a:rect l="0" t="0" r="0" b="0"/>
            <a:pathLst>
              <a:path w="178594" h="276821">
                <a:moveTo>
                  <a:pt x="35718" y="17859"/>
                </a:moveTo>
                <a:lnTo>
                  <a:pt x="35718" y="17859"/>
                </a:lnTo>
                <a:lnTo>
                  <a:pt x="35718" y="8930"/>
                </a:lnTo>
                <a:lnTo>
                  <a:pt x="35718" y="8930"/>
                </a:lnTo>
                <a:lnTo>
                  <a:pt x="35718" y="0"/>
                </a:lnTo>
                <a:lnTo>
                  <a:pt x="44648" y="0"/>
                </a:lnTo>
                <a:lnTo>
                  <a:pt x="44648" y="0"/>
                </a:lnTo>
                <a:lnTo>
                  <a:pt x="35718" y="8930"/>
                </a:lnTo>
                <a:lnTo>
                  <a:pt x="35718" y="17859"/>
                </a:lnTo>
                <a:lnTo>
                  <a:pt x="26789" y="35719"/>
                </a:lnTo>
                <a:lnTo>
                  <a:pt x="26789" y="53578"/>
                </a:lnTo>
                <a:lnTo>
                  <a:pt x="17859" y="80367"/>
                </a:lnTo>
                <a:lnTo>
                  <a:pt x="8929" y="107156"/>
                </a:lnTo>
                <a:lnTo>
                  <a:pt x="0" y="133945"/>
                </a:lnTo>
                <a:lnTo>
                  <a:pt x="26789" y="169664"/>
                </a:lnTo>
                <a:lnTo>
                  <a:pt x="26789" y="196453"/>
                </a:lnTo>
                <a:lnTo>
                  <a:pt x="26789" y="214312"/>
                </a:lnTo>
                <a:lnTo>
                  <a:pt x="35718" y="241101"/>
                </a:lnTo>
                <a:lnTo>
                  <a:pt x="53578" y="250031"/>
                </a:lnTo>
                <a:lnTo>
                  <a:pt x="62508" y="258961"/>
                </a:lnTo>
                <a:lnTo>
                  <a:pt x="80367" y="267891"/>
                </a:lnTo>
                <a:lnTo>
                  <a:pt x="98226" y="276820"/>
                </a:lnTo>
                <a:lnTo>
                  <a:pt x="116086" y="276820"/>
                </a:lnTo>
                <a:lnTo>
                  <a:pt x="133945" y="267891"/>
                </a:lnTo>
                <a:lnTo>
                  <a:pt x="142875" y="258961"/>
                </a:lnTo>
                <a:lnTo>
                  <a:pt x="160734" y="250031"/>
                </a:lnTo>
                <a:lnTo>
                  <a:pt x="169664" y="232172"/>
                </a:lnTo>
                <a:lnTo>
                  <a:pt x="178593" y="214312"/>
                </a:lnTo>
                <a:lnTo>
                  <a:pt x="178593" y="187523"/>
                </a:lnTo>
                <a:lnTo>
                  <a:pt x="178593" y="169664"/>
                </a:lnTo>
                <a:lnTo>
                  <a:pt x="151804" y="142875"/>
                </a:lnTo>
                <a:lnTo>
                  <a:pt x="142875" y="116086"/>
                </a:lnTo>
                <a:lnTo>
                  <a:pt x="125015" y="98226"/>
                </a:lnTo>
                <a:lnTo>
                  <a:pt x="116086" y="71437"/>
                </a:lnTo>
                <a:lnTo>
                  <a:pt x="107156" y="62508"/>
                </a:lnTo>
                <a:lnTo>
                  <a:pt x="98226" y="53578"/>
                </a:lnTo>
                <a:lnTo>
                  <a:pt x="89297" y="44648"/>
                </a:lnTo>
                <a:lnTo>
                  <a:pt x="80367" y="35719"/>
                </a:lnTo>
                <a:lnTo>
                  <a:pt x="80367" y="35719"/>
                </a:lnTo>
                <a:lnTo>
                  <a:pt x="80367" y="35719"/>
                </a:lnTo>
                <a:lnTo>
                  <a:pt x="80367" y="3571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Freeform 116"/>
          <p:cNvSpPr/>
          <p:nvPr/>
        </p:nvSpPr>
        <p:spPr>
          <a:xfrm>
            <a:off x="2580680" y="3411140"/>
            <a:ext cx="44649" cy="98228"/>
          </a:xfrm>
          <a:custGeom>
            <a:avLst/>
            <a:gdLst/>
            <a:ahLst/>
            <a:cxnLst/>
            <a:rect l="0" t="0" r="0" b="0"/>
            <a:pathLst>
              <a:path w="44649" h="9822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26789" y="17860"/>
                </a:lnTo>
                <a:lnTo>
                  <a:pt x="26789" y="26789"/>
                </a:lnTo>
                <a:lnTo>
                  <a:pt x="26789" y="35719"/>
                </a:lnTo>
                <a:lnTo>
                  <a:pt x="35718" y="53578"/>
                </a:lnTo>
                <a:lnTo>
                  <a:pt x="35718" y="62508"/>
                </a:lnTo>
                <a:lnTo>
                  <a:pt x="35718" y="80367"/>
                </a:lnTo>
                <a:lnTo>
                  <a:pt x="44648" y="89297"/>
                </a:lnTo>
                <a:lnTo>
                  <a:pt x="44648" y="98227"/>
                </a:lnTo>
                <a:lnTo>
                  <a:pt x="44648" y="98227"/>
                </a:lnTo>
                <a:lnTo>
                  <a:pt x="44648" y="98227"/>
                </a:lnTo>
                <a:lnTo>
                  <a:pt x="44648" y="9822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Freeform 117"/>
          <p:cNvSpPr/>
          <p:nvPr/>
        </p:nvSpPr>
        <p:spPr>
          <a:xfrm>
            <a:off x="2589609" y="3303984"/>
            <a:ext cx="8931" cy="17860"/>
          </a:xfrm>
          <a:custGeom>
            <a:avLst/>
            <a:gdLst/>
            <a:ahLst/>
            <a:cxnLst/>
            <a:rect l="0" t="0" r="0" b="0"/>
            <a:pathLst>
              <a:path w="8931" h="17860">
                <a:moveTo>
                  <a:pt x="8930" y="8930"/>
                </a:move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17859"/>
                </a:lnTo>
                <a:lnTo>
                  <a:pt x="8930" y="1785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Freeform 118"/>
          <p:cNvSpPr/>
          <p:nvPr/>
        </p:nvSpPr>
        <p:spPr>
          <a:xfrm>
            <a:off x="2723555" y="3375421"/>
            <a:ext cx="232173" cy="133947"/>
          </a:xfrm>
          <a:custGeom>
            <a:avLst/>
            <a:gdLst/>
            <a:ahLst/>
            <a:cxnLst/>
            <a:rect l="0" t="0" r="0" b="0"/>
            <a:pathLst>
              <a:path w="232173" h="133947">
                <a:moveTo>
                  <a:pt x="0" y="35719"/>
                </a:moveTo>
                <a:lnTo>
                  <a:pt x="0" y="35719"/>
                </a:lnTo>
                <a:lnTo>
                  <a:pt x="0" y="35719"/>
                </a:lnTo>
                <a:lnTo>
                  <a:pt x="0" y="44649"/>
                </a:lnTo>
                <a:lnTo>
                  <a:pt x="26789" y="53579"/>
                </a:lnTo>
                <a:lnTo>
                  <a:pt x="26789" y="62508"/>
                </a:lnTo>
                <a:lnTo>
                  <a:pt x="35718" y="80368"/>
                </a:lnTo>
                <a:lnTo>
                  <a:pt x="35718" y="89297"/>
                </a:lnTo>
                <a:lnTo>
                  <a:pt x="44648" y="107157"/>
                </a:lnTo>
                <a:lnTo>
                  <a:pt x="44648" y="116086"/>
                </a:lnTo>
                <a:lnTo>
                  <a:pt x="53578" y="125016"/>
                </a:lnTo>
                <a:lnTo>
                  <a:pt x="53578" y="125016"/>
                </a:lnTo>
                <a:lnTo>
                  <a:pt x="53578" y="133946"/>
                </a:lnTo>
                <a:lnTo>
                  <a:pt x="53578" y="133946"/>
                </a:lnTo>
                <a:lnTo>
                  <a:pt x="53578" y="133946"/>
                </a:lnTo>
                <a:lnTo>
                  <a:pt x="53578" y="125016"/>
                </a:lnTo>
                <a:lnTo>
                  <a:pt x="53578" y="116086"/>
                </a:lnTo>
                <a:lnTo>
                  <a:pt x="62508" y="107157"/>
                </a:lnTo>
                <a:lnTo>
                  <a:pt x="62508" y="89297"/>
                </a:lnTo>
                <a:lnTo>
                  <a:pt x="62508" y="71438"/>
                </a:lnTo>
                <a:lnTo>
                  <a:pt x="71437" y="53579"/>
                </a:lnTo>
                <a:lnTo>
                  <a:pt x="53578" y="35719"/>
                </a:lnTo>
                <a:lnTo>
                  <a:pt x="62508" y="17860"/>
                </a:lnTo>
                <a:lnTo>
                  <a:pt x="80367" y="8930"/>
                </a:lnTo>
                <a:lnTo>
                  <a:pt x="98226" y="0"/>
                </a:lnTo>
                <a:lnTo>
                  <a:pt x="116086" y="0"/>
                </a:lnTo>
                <a:lnTo>
                  <a:pt x="125015" y="0"/>
                </a:lnTo>
                <a:lnTo>
                  <a:pt x="142875" y="8930"/>
                </a:lnTo>
                <a:lnTo>
                  <a:pt x="151804" y="17860"/>
                </a:lnTo>
                <a:lnTo>
                  <a:pt x="160734" y="35719"/>
                </a:lnTo>
                <a:lnTo>
                  <a:pt x="196453" y="53579"/>
                </a:lnTo>
                <a:lnTo>
                  <a:pt x="196453" y="71438"/>
                </a:lnTo>
                <a:lnTo>
                  <a:pt x="205383" y="89297"/>
                </a:lnTo>
                <a:lnTo>
                  <a:pt x="205383" y="107157"/>
                </a:lnTo>
                <a:lnTo>
                  <a:pt x="205383" y="116086"/>
                </a:lnTo>
                <a:lnTo>
                  <a:pt x="214312" y="125016"/>
                </a:lnTo>
                <a:lnTo>
                  <a:pt x="214312" y="133946"/>
                </a:lnTo>
                <a:lnTo>
                  <a:pt x="223242" y="133946"/>
                </a:lnTo>
                <a:lnTo>
                  <a:pt x="223242" y="133946"/>
                </a:lnTo>
                <a:lnTo>
                  <a:pt x="232172" y="133946"/>
                </a:lnTo>
                <a:lnTo>
                  <a:pt x="232172" y="13394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Freeform 119"/>
          <p:cNvSpPr/>
          <p:nvPr/>
        </p:nvSpPr>
        <p:spPr>
          <a:xfrm>
            <a:off x="4339828" y="3562945"/>
            <a:ext cx="1" cy="8931"/>
          </a:xfrm>
          <a:custGeom>
            <a:avLst/>
            <a:gdLst/>
            <a:ahLst/>
            <a:cxnLst/>
            <a:rect l="0" t="0" r="0" b="0"/>
            <a:pathLst>
              <a:path w="1" h="893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Freeform 120"/>
          <p:cNvSpPr/>
          <p:nvPr/>
        </p:nvSpPr>
        <p:spPr>
          <a:xfrm>
            <a:off x="4411266" y="3366492"/>
            <a:ext cx="151805" cy="241102"/>
          </a:xfrm>
          <a:custGeom>
            <a:avLst/>
            <a:gdLst/>
            <a:ahLst/>
            <a:cxnLst/>
            <a:rect l="0" t="0" r="0" b="0"/>
            <a:pathLst>
              <a:path w="151805" h="241102">
                <a:moveTo>
                  <a:pt x="0" y="35719"/>
                </a:moveTo>
                <a:lnTo>
                  <a:pt x="0" y="35719"/>
                </a:lnTo>
                <a:lnTo>
                  <a:pt x="0" y="26789"/>
                </a:lnTo>
                <a:lnTo>
                  <a:pt x="8929" y="26789"/>
                </a:lnTo>
                <a:lnTo>
                  <a:pt x="8929" y="17859"/>
                </a:lnTo>
                <a:lnTo>
                  <a:pt x="17859" y="8929"/>
                </a:lnTo>
                <a:lnTo>
                  <a:pt x="26789" y="8929"/>
                </a:lnTo>
                <a:lnTo>
                  <a:pt x="35718" y="0"/>
                </a:lnTo>
                <a:lnTo>
                  <a:pt x="53578" y="0"/>
                </a:lnTo>
                <a:lnTo>
                  <a:pt x="71437" y="0"/>
                </a:lnTo>
                <a:lnTo>
                  <a:pt x="80367" y="0"/>
                </a:lnTo>
                <a:lnTo>
                  <a:pt x="89297" y="8929"/>
                </a:lnTo>
                <a:lnTo>
                  <a:pt x="98226" y="17859"/>
                </a:lnTo>
                <a:lnTo>
                  <a:pt x="107156" y="26789"/>
                </a:lnTo>
                <a:lnTo>
                  <a:pt x="116086" y="44648"/>
                </a:lnTo>
                <a:lnTo>
                  <a:pt x="116086" y="62508"/>
                </a:lnTo>
                <a:lnTo>
                  <a:pt x="116086" y="80367"/>
                </a:lnTo>
                <a:lnTo>
                  <a:pt x="107156" y="107156"/>
                </a:lnTo>
                <a:lnTo>
                  <a:pt x="98226" y="133945"/>
                </a:lnTo>
                <a:lnTo>
                  <a:pt x="89297" y="151804"/>
                </a:lnTo>
                <a:lnTo>
                  <a:pt x="80367" y="178594"/>
                </a:lnTo>
                <a:lnTo>
                  <a:pt x="80367" y="196453"/>
                </a:lnTo>
                <a:lnTo>
                  <a:pt x="71437" y="205383"/>
                </a:lnTo>
                <a:lnTo>
                  <a:pt x="71437" y="223242"/>
                </a:lnTo>
                <a:lnTo>
                  <a:pt x="71437" y="232172"/>
                </a:lnTo>
                <a:lnTo>
                  <a:pt x="71437" y="232172"/>
                </a:lnTo>
                <a:lnTo>
                  <a:pt x="80367" y="241101"/>
                </a:lnTo>
                <a:lnTo>
                  <a:pt x="89297" y="241101"/>
                </a:lnTo>
                <a:lnTo>
                  <a:pt x="98226" y="241101"/>
                </a:lnTo>
                <a:lnTo>
                  <a:pt x="107156" y="241101"/>
                </a:lnTo>
                <a:lnTo>
                  <a:pt x="116086" y="232172"/>
                </a:lnTo>
                <a:lnTo>
                  <a:pt x="125015" y="232172"/>
                </a:lnTo>
                <a:lnTo>
                  <a:pt x="142875" y="232172"/>
                </a:lnTo>
                <a:lnTo>
                  <a:pt x="151804" y="232172"/>
                </a:lnTo>
                <a:lnTo>
                  <a:pt x="151804" y="232172"/>
                </a:lnTo>
                <a:lnTo>
                  <a:pt x="151804" y="23217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Freeform 121"/>
          <p:cNvSpPr/>
          <p:nvPr/>
        </p:nvSpPr>
        <p:spPr>
          <a:xfrm>
            <a:off x="4661297" y="3348632"/>
            <a:ext cx="160735" cy="241103"/>
          </a:xfrm>
          <a:custGeom>
            <a:avLst/>
            <a:gdLst/>
            <a:ahLst/>
            <a:cxnLst/>
            <a:rect l="0" t="0" r="0" b="0"/>
            <a:pathLst>
              <a:path w="160735" h="241103">
                <a:moveTo>
                  <a:pt x="44648" y="0"/>
                </a:moveTo>
                <a:lnTo>
                  <a:pt x="44648" y="8930"/>
                </a:lnTo>
                <a:lnTo>
                  <a:pt x="44648" y="8930"/>
                </a:lnTo>
                <a:lnTo>
                  <a:pt x="44648" y="8930"/>
                </a:lnTo>
                <a:lnTo>
                  <a:pt x="44648" y="8930"/>
                </a:lnTo>
                <a:lnTo>
                  <a:pt x="35719" y="17860"/>
                </a:lnTo>
                <a:lnTo>
                  <a:pt x="35719" y="26789"/>
                </a:lnTo>
                <a:lnTo>
                  <a:pt x="35719" y="44649"/>
                </a:lnTo>
                <a:lnTo>
                  <a:pt x="26789" y="62508"/>
                </a:lnTo>
                <a:lnTo>
                  <a:pt x="17859" y="89297"/>
                </a:lnTo>
                <a:lnTo>
                  <a:pt x="17859" y="116086"/>
                </a:lnTo>
                <a:lnTo>
                  <a:pt x="8930" y="133946"/>
                </a:lnTo>
                <a:lnTo>
                  <a:pt x="0" y="160735"/>
                </a:lnTo>
                <a:lnTo>
                  <a:pt x="0" y="187524"/>
                </a:lnTo>
                <a:lnTo>
                  <a:pt x="0" y="205383"/>
                </a:lnTo>
                <a:lnTo>
                  <a:pt x="0" y="223243"/>
                </a:lnTo>
                <a:lnTo>
                  <a:pt x="8930" y="232172"/>
                </a:lnTo>
                <a:lnTo>
                  <a:pt x="17859" y="241102"/>
                </a:lnTo>
                <a:lnTo>
                  <a:pt x="35719" y="241102"/>
                </a:lnTo>
                <a:lnTo>
                  <a:pt x="53578" y="241102"/>
                </a:lnTo>
                <a:lnTo>
                  <a:pt x="71437" y="241102"/>
                </a:lnTo>
                <a:lnTo>
                  <a:pt x="89297" y="232172"/>
                </a:lnTo>
                <a:lnTo>
                  <a:pt x="107156" y="223243"/>
                </a:lnTo>
                <a:lnTo>
                  <a:pt x="125016" y="214313"/>
                </a:lnTo>
                <a:lnTo>
                  <a:pt x="142875" y="196454"/>
                </a:lnTo>
                <a:lnTo>
                  <a:pt x="151805" y="187524"/>
                </a:lnTo>
                <a:lnTo>
                  <a:pt x="160734" y="169664"/>
                </a:lnTo>
                <a:lnTo>
                  <a:pt x="160734" y="160735"/>
                </a:lnTo>
                <a:lnTo>
                  <a:pt x="160734" y="151805"/>
                </a:lnTo>
                <a:lnTo>
                  <a:pt x="160734" y="142875"/>
                </a:lnTo>
                <a:lnTo>
                  <a:pt x="151805" y="142875"/>
                </a:lnTo>
                <a:lnTo>
                  <a:pt x="133945" y="142875"/>
                </a:lnTo>
                <a:lnTo>
                  <a:pt x="125016" y="142875"/>
                </a:lnTo>
                <a:lnTo>
                  <a:pt x="107156" y="151805"/>
                </a:lnTo>
                <a:lnTo>
                  <a:pt x="89297" y="151805"/>
                </a:lnTo>
                <a:lnTo>
                  <a:pt x="80367" y="160735"/>
                </a:lnTo>
                <a:lnTo>
                  <a:pt x="62508" y="169664"/>
                </a:lnTo>
                <a:lnTo>
                  <a:pt x="53578" y="178594"/>
                </a:lnTo>
                <a:lnTo>
                  <a:pt x="53578" y="187524"/>
                </a:lnTo>
                <a:lnTo>
                  <a:pt x="44648" y="205383"/>
                </a:lnTo>
                <a:lnTo>
                  <a:pt x="44648" y="214313"/>
                </a:lnTo>
                <a:lnTo>
                  <a:pt x="44648" y="214313"/>
                </a:lnTo>
                <a:lnTo>
                  <a:pt x="44648" y="21431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Freeform 122"/>
          <p:cNvSpPr/>
          <p:nvPr/>
        </p:nvSpPr>
        <p:spPr>
          <a:xfrm>
            <a:off x="4938117" y="3321843"/>
            <a:ext cx="17861" cy="258962"/>
          </a:xfrm>
          <a:custGeom>
            <a:avLst/>
            <a:gdLst/>
            <a:ahLst/>
            <a:cxnLst/>
            <a:rect l="0" t="0" r="0" b="0"/>
            <a:pathLst>
              <a:path w="17861" h="258962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17860"/>
                </a:lnTo>
                <a:lnTo>
                  <a:pt x="8930" y="26789"/>
                </a:lnTo>
                <a:lnTo>
                  <a:pt x="8930" y="44649"/>
                </a:lnTo>
                <a:lnTo>
                  <a:pt x="8930" y="71438"/>
                </a:lnTo>
                <a:lnTo>
                  <a:pt x="8930" y="89297"/>
                </a:lnTo>
                <a:lnTo>
                  <a:pt x="8930" y="116086"/>
                </a:lnTo>
                <a:lnTo>
                  <a:pt x="8930" y="142875"/>
                </a:lnTo>
                <a:lnTo>
                  <a:pt x="8930" y="169664"/>
                </a:lnTo>
                <a:lnTo>
                  <a:pt x="8930" y="187524"/>
                </a:lnTo>
                <a:lnTo>
                  <a:pt x="8930" y="205383"/>
                </a:lnTo>
                <a:lnTo>
                  <a:pt x="8930" y="214313"/>
                </a:lnTo>
                <a:lnTo>
                  <a:pt x="8930" y="232172"/>
                </a:lnTo>
                <a:lnTo>
                  <a:pt x="17860" y="241102"/>
                </a:lnTo>
                <a:lnTo>
                  <a:pt x="17860" y="250032"/>
                </a:lnTo>
                <a:lnTo>
                  <a:pt x="17860" y="258961"/>
                </a:lnTo>
                <a:lnTo>
                  <a:pt x="17860" y="258961"/>
                </a:lnTo>
                <a:lnTo>
                  <a:pt x="17860" y="25896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Freeform 123"/>
          <p:cNvSpPr/>
          <p:nvPr/>
        </p:nvSpPr>
        <p:spPr>
          <a:xfrm>
            <a:off x="5125641" y="3321843"/>
            <a:ext cx="35719" cy="276822"/>
          </a:xfrm>
          <a:custGeom>
            <a:avLst/>
            <a:gdLst/>
            <a:ahLst/>
            <a:cxnLst/>
            <a:rect l="0" t="0" r="0" b="0"/>
            <a:pathLst>
              <a:path w="35719" h="276822">
                <a:moveTo>
                  <a:pt x="35718" y="0"/>
                </a:moveTo>
                <a:lnTo>
                  <a:pt x="35718" y="0"/>
                </a:lnTo>
                <a:lnTo>
                  <a:pt x="35718" y="0"/>
                </a:lnTo>
                <a:lnTo>
                  <a:pt x="35718" y="8930"/>
                </a:lnTo>
                <a:lnTo>
                  <a:pt x="35718" y="17860"/>
                </a:lnTo>
                <a:lnTo>
                  <a:pt x="35718" y="35719"/>
                </a:lnTo>
                <a:lnTo>
                  <a:pt x="26789" y="53578"/>
                </a:lnTo>
                <a:lnTo>
                  <a:pt x="26789" y="80368"/>
                </a:lnTo>
                <a:lnTo>
                  <a:pt x="17859" y="98227"/>
                </a:lnTo>
                <a:lnTo>
                  <a:pt x="8929" y="125016"/>
                </a:lnTo>
                <a:lnTo>
                  <a:pt x="8929" y="151805"/>
                </a:lnTo>
                <a:lnTo>
                  <a:pt x="0" y="178594"/>
                </a:lnTo>
                <a:lnTo>
                  <a:pt x="0" y="205383"/>
                </a:lnTo>
                <a:lnTo>
                  <a:pt x="0" y="223243"/>
                </a:lnTo>
                <a:lnTo>
                  <a:pt x="0" y="241102"/>
                </a:lnTo>
                <a:lnTo>
                  <a:pt x="0" y="258961"/>
                </a:lnTo>
                <a:lnTo>
                  <a:pt x="0" y="267891"/>
                </a:lnTo>
                <a:lnTo>
                  <a:pt x="0" y="267891"/>
                </a:lnTo>
                <a:lnTo>
                  <a:pt x="0" y="276821"/>
                </a:lnTo>
                <a:lnTo>
                  <a:pt x="0" y="27682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Freeform 124"/>
          <p:cNvSpPr/>
          <p:nvPr/>
        </p:nvSpPr>
        <p:spPr>
          <a:xfrm>
            <a:off x="5152430" y="3384351"/>
            <a:ext cx="133946" cy="205384"/>
          </a:xfrm>
          <a:custGeom>
            <a:avLst/>
            <a:gdLst/>
            <a:ahLst/>
            <a:cxnLst/>
            <a:rect l="0" t="0" r="0" b="0"/>
            <a:pathLst>
              <a:path w="133946" h="205384">
                <a:moveTo>
                  <a:pt x="98226" y="0"/>
                </a:moveTo>
                <a:lnTo>
                  <a:pt x="98226" y="0"/>
                </a:lnTo>
                <a:lnTo>
                  <a:pt x="98226" y="0"/>
                </a:lnTo>
                <a:lnTo>
                  <a:pt x="98226" y="0"/>
                </a:lnTo>
                <a:lnTo>
                  <a:pt x="89297" y="8930"/>
                </a:lnTo>
                <a:lnTo>
                  <a:pt x="89297" y="17860"/>
                </a:lnTo>
                <a:lnTo>
                  <a:pt x="80367" y="35719"/>
                </a:lnTo>
                <a:lnTo>
                  <a:pt x="53578" y="53578"/>
                </a:lnTo>
                <a:lnTo>
                  <a:pt x="44648" y="71438"/>
                </a:lnTo>
                <a:lnTo>
                  <a:pt x="26789" y="80367"/>
                </a:lnTo>
                <a:lnTo>
                  <a:pt x="17859" y="98227"/>
                </a:lnTo>
                <a:lnTo>
                  <a:pt x="0" y="107156"/>
                </a:lnTo>
                <a:lnTo>
                  <a:pt x="0" y="116086"/>
                </a:lnTo>
                <a:lnTo>
                  <a:pt x="0" y="125016"/>
                </a:lnTo>
                <a:lnTo>
                  <a:pt x="0" y="125016"/>
                </a:lnTo>
                <a:lnTo>
                  <a:pt x="0" y="133945"/>
                </a:lnTo>
                <a:lnTo>
                  <a:pt x="8929" y="133945"/>
                </a:lnTo>
                <a:lnTo>
                  <a:pt x="17859" y="133945"/>
                </a:lnTo>
                <a:lnTo>
                  <a:pt x="26789" y="142875"/>
                </a:lnTo>
                <a:lnTo>
                  <a:pt x="44648" y="142875"/>
                </a:lnTo>
                <a:lnTo>
                  <a:pt x="53578" y="151805"/>
                </a:lnTo>
                <a:lnTo>
                  <a:pt x="62508" y="151805"/>
                </a:lnTo>
                <a:lnTo>
                  <a:pt x="80367" y="160735"/>
                </a:lnTo>
                <a:lnTo>
                  <a:pt x="98226" y="169664"/>
                </a:lnTo>
                <a:lnTo>
                  <a:pt x="107156" y="178594"/>
                </a:lnTo>
                <a:lnTo>
                  <a:pt x="116086" y="187524"/>
                </a:lnTo>
                <a:lnTo>
                  <a:pt x="125015" y="196453"/>
                </a:lnTo>
                <a:lnTo>
                  <a:pt x="133945" y="196453"/>
                </a:lnTo>
                <a:lnTo>
                  <a:pt x="133945" y="196453"/>
                </a:lnTo>
                <a:lnTo>
                  <a:pt x="133945" y="205383"/>
                </a:lnTo>
                <a:lnTo>
                  <a:pt x="133945" y="20538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Freeform 125"/>
          <p:cNvSpPr/>
          <p:nvPr/>
        </p:nvSpPr>
        <p:spPr>
          <a:xfrm>
            <a:off x="5286375" y="3455789"/>
            <a:ext cx="116087" cy="276821"/>
          </a:xfrm>
          <a:custGeom>
            <a:avLst/>
            <a:gdLst/>
            <a:ahLst/>
            <a:cxnLst/>
            <a:rect l="0" t="0" r="0" b="0"/>
            <a:pathLst>
              <a:path w="116087" h="276821">
                <a:moveTo>
                  <a:pt x="89297" y="17859"/>
                </a:moveTo>
                <a:lnTo>
                  <a:pt x="89297" y="17859"/>
                </a:lnTo>
                <a:lnTo>
                  <a:pt x="89297" y="17859"/>
                </a:lnTo>
                <a:lnTo>
                  <a:pt x="89297" y="17859"/>
                </a:lnTo>
                <a:lnTo>
                  <a:pt x="89297" y="8929"/>
                </a:lnTo>
                <a:lnTo>
                  <a:pt x="80367" y="8929"/>
                </a:lnTo>
                <a:lnTo>
                  <a:pt x="80367" y="8929"/>
                </a:lnTo>
                <a:lnTo>
                  <a:pt x="71438" y="0"/>
                </a:lnTo>
                <a:lnTo>
                  <a:pt x="62508" y="0"/>
                </a:lnTo>
                <a:lnTo>
                  <a:pt x="53578" y="0"/>
                </a:lnTo>
                <a:lnTo>
                  <a:pt x="44648" y="0"/>
                </a:lnTo>
                <a:lnTo>
                  <a:pt x="35719" y="0"/>
                </a:lnTo>
                <a:lnTo>
                  <a:pt x="26789" y="8929"/>
                </a:lnTo>
                <a:lnTo>
                  <a:pt x="17859" y="26789"/>
                </a:lnTo>
                <a:lnTo>
                  <a:pt x="8930" y="35718"/>
                </a:lnTo>
                <a:lnTo>
                  <a:pt x="0" y="53578"/>
                </a:lnTo>
                <a:lnTo>
                  <a:pt x="0" y="71437"/>
                </a:lnTo>
                <a:lnTo>
                  <a:pt x="0" y="89297"/>
                </a:lnTo>
                <a:lnTo>
                  <a:pt x="8930" y="98226"/>
                </a:lnTo>
                <a:lnTo>
                  <a:pt x="17859" y="107156"/>
                </a:lnTo>
                <a:lnTo>
                  <a:pt x="35719" y="107156"/>
                </a:lnTo>
                <a:lnTo>
                  <a:pt x="44648" y="107156"/>
                </a:lnTo>
                <a:lnTo>
                  <a:pt x="53578" y="98226"/>
                </a:lnTo>
                <a:lnTo>
                  <a:pt x="62508" y="98226"/>
                </a:lnTo>
                <a:lnTo>
                  <a:pt x="62508" y="89297"/>
                </a:lnTo>
                <a:lnTo>
                  <a:pt x="71438" y="80367"/>
                </a:lnTo>
                <a:lnTo>
                  <a:pt x="71438" y="71437"/>
                </a:lnTo>
                <a:lnTo>
                  <a:pt x="71438" y="53578"/>
                </a:lnTo>
                <a:lnTo>
                  <a:pt x="71438" y="53578"/>
                </a:lnTo>
                <a:lnTo>
                  <a:pt x="71438" y="44648"/>
                </a:lnTo>
                <a:lnTo>
                  <a:pt x="71438" y="44648"/>
                </a:lnTo>
                <a:lnTo>
                  <a:pt x="71438" y="35718"/>
                </a:lnTo>
                <a:lnTo>
                  <a:pt x="71438" y="35718"/>
                </a:lnTo>
                <a:lnTo>
                  <a:pt x="71438" y="44648"/>
                </a:lnTo>
                <a:lnTo>
                  <a:pt x="71438" y="44648"/>
                </a:lnTo>
                <a:lnTo>
                  <a:pt x="71438" y="53578"/>
                </a:lnTo>
                <a:lnTo>
                  <a:pt x="71438" y="62507"/>
                </a:lnTo>
                <a:lnTo>
                  <a:pt x="80367" y="80367"/>
                </a:lnTo>
                <a:lnTo>
                  <a:pt x="89297" y="98226"/>
                </a:lnTo>
                <a:lnTo>
                  <a:pt x="98227" y="116086"/>
                </a:lnTo>
                <a:lnTo>
                  <a:pt x="107156" y="133945"/>
                </a:lnTo>
                <a:lnTo>
                  <a:pt x="107156" y="160734"/>
                </a:lnTo>
                <a:lnTo>
                  <a:pt x="116086" y="178593"/>
                </a:lnTo>
                <a:lnTo>
                  <a:pt x="116086" y="205382"/>
                </a:lnTo>
                <a:lnTo>
                  <a:pt x="116086" y="223242"/>
                </a:lnTo>
                <a:lnTo>
                  <a:pt x="107156" y="241101"/>
                </a:lnTo>
                <a:lnTo>
                  <a:pt x="98227" y="250031"/>
                </a:lnTo>
                <a:lnTo>
                  <a:pt x="80367" y="267890"/>
                </a:lnTo>
                <a:lnTo>
                  <a:pt x="62508" y="267890"/>
                </a:lnTo>
                <a:lnTo>
                  <a:pt x="53578" y="276820"/>
                </a:lnTo>
                <a:lnTo>
                  <a:pt x="44648" y="276820"/>
                </a:lnTo>
                <a:lnTo>
                  <a:pt x="44648" y="2768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Freeform 126"/>
          <p:cNvSpPr/>
          <p:nvPr/>
        </p:nvSpPr>
        <p:spPr>
          <a:xfrm>
            <a:off x="4321969" y="3536156"/>
            <a:ext cx="8930" cy="26790"/>
          </a:xfrm>
          <a:custGeom>
            <a:avLst/>
            <a:gdLst/>
            <a:ahLst/>
            <a:cxnLst/>
            <a:rect l="0" t="0" r="0" b="0"/>
            <a:pathLst>
              <a:path w="8930" h="26790">
                <a:moveTo>
                  <a:pt x="8929" y="26789"/>
                </a:moveTo>
                <a:lnTo>
                  <a:pt x="8929" y="26789"/>
                </a:lnTo>
                <a:lnTo>
                  <a:pt x="8929" y="26789"/>
                </a:lnTo>
                <a:lnTo>
                  <a:pt x="8929" y="17859"/>
                </a:lnTo>
                <a:lnTo>
                  <a:pt x="8929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8930"/>
                </a:lnTo>
                <a:lnTo>
                  <a:pt x="0" y="893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8930"/>
                </a:lnTo>
                <a:lnTo>
                  <a:pt x="8929" y="17859"/>
                </a:lnTo>
                <a:lnTo>
                  <a:pt x="0" y="1785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Freeform 127"/>
          <p:cNvSpPr/>
          <p:nvPr/>
        </p:nvSpPr>
        <p:spPr>
          <a:xfrm>
            <a:off x="5893594" y="3303984"/>
            <a:ext cx="160735" cy="133946"/>
          </a:xfrm>
          <a:custGeom>
            <a:avLst/>
            <a:gdLst/>
            <a:ahLst/>
            <a:cxnLst/>
            <a:rect l="0" t="0" r="0" b="0"/>
            <a:pathLst>
              <a:path w="160735" h="133946">
                <a:moveTo>
                  <a:pt x="35719" y="0"/>
                </a:moveTo>
                <a:lnTo>
                  <a:pt x="35719" y="0"/>
                </a:lnTo>
                <a:lnTo>
                  <a:pt x="35719" y="0"/>
                </a:lnTo>
                <a:lnTo>
                  <a:pt x="35719" y="0"/>
                </a:lnTo>
                <a:lnTo>
                  <a:pt x="35719" y="8930"/>
                </a:lnTo>
                <a:lnTo>
                  <a:pt x="35719" y="17859"/>
                </a:lnTo>
                <a:lnTo>
                  <a:pt x="35719" y="26789"/>
                </a:lnTo>
                <a:lnTo>
                  <a:pt x="35719" y="44648"/>
                </a:lnTo>
                <a:lnTo>
                  <a:pt x="35719" y="62508"/>
                </a:lnTo>
                <a:lnTo>
                  <a:pt x="26789" y="89297"/>
                </a:lnTo>
                <a:lnTo>
                  <a:pt x="26789" y="107156"/>
                </a:lnTo>
                <a:lnTo>
                  <a:pt x="17859" y="116086"/>
                </a:lnTo>
                <a:lnTo>
                  <a:pt x="0" y="125016"/>
                </a:lnTo>
                <a:lnTo>
                  <a:pt x="0" y="133945"/>
                </a:lnTo>
                <a:lnTo>
                  <a:pt x="0" y="133945"/>
                </a:lnTo>
                <a:lnTo>
                  <a:pt x="8929" y="133945"/>
                </a:lnTo>
                <a:lnTo>
                  <a:pt x="17859" y="125016"/>
                </a:lnTo>
                <a:lnTo>
                  <a:pt x="26789" y="125016"/>
                </a:lnTo>
                <a:lnTo>
                  <a:pt x="44648" y="125016"/>
                </a:lnTo>
                <a:lnTo>
                  <a:pt x="71437" y="116086"/>
                </a:lnTo>
                <a:lnTo>
                  <a:pt x="89297" y="116086"/>
                </a:lnTo>
                <a:lnTo>
                  <a:pt x="107156" y="107156"/>
                </a:lnTo>
                <a:lnTo>
                  <a:pt x="125015" y="107156"/>
                </a:lnTo>
                <a:lnTo>
                  <a:pt x="133945" y="107156"/>
                </a:lnTo>
                <a:lnTo>
                  <a:pt x="142875" y="107156"/>
                </a:lnTo>
                <a:lnTo>
                  <a:pt x="151804" y="116086"/>
                </a:lnTo>
                <a:lnTo>
                  <a:pt x="160734" y="116086"/>
                </a:lnTo>
                <a:lnTo>
                  <a:pt x="160734" y="116086"/>
                </a:lnTo>
                <a:lnTo>
                  <a:pt x="160734" y="11608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Freeform 128"/>
          <p:cNvSpPr/>
          <p:nvPr/>
        </p:nvSpPr>
        <p:spPr>
          <a:xfrm>
            <a:off x="6027539" y="3277195"/>
            <a:ext cx="44650" cy="276821"/>
          </a:xfrm>
          <a:custGeom>
            <a:avLst/>
            <a:gdLst/>
            <a:ahLst/>
            <a:cxnLst/>
            <a:rect l="0" t="0" r="0" b="0"/>
            <a:pathLst>
              <a:path w="44650" h="276821">
                <a:moveTo>
                  <a:pt x="44649" y="0"/>
                </a:moveTo>
                <a:lnTo>
                  <a:pt x="44649" y="0"/>
                </a:lnTo>
                <a:lnTo>
                  <a:pt x="44649" y="0"/>
                </a:lnTo>
                <a:lnTo>
                  <a:pt x="35719" y="0"/>
                </a:lnTo>
                <a:lnTo>
                  <a:pt x="35719" y="8930"/>
                </a:lnTo>
                <a:lnTo>
                  <a:pt x="35719" y="26789"/>
                </a:lnTo>
                <a:lnTo>
                  <a:pt x="35719" y="44648"/>
                </a:lnTo>
                <a:lnTo>
                  <a:pt x="26789" y="71437"/>
                </a:lnTo>
                <a:lnTo>
                  <a:pt x="26789" y="107156"/>
                </a:lnTo>
                <a:lnTo>
                  <a:pt x="26789" y="133945"/>
                </a:lnTo>
                <a:lnTo>
                  <a:pt x="8930" y="169664"/>
                </a:lnTo>
                <a:lnTo>
                  <a:pt x="8930" y="196453"/>
                </a:lnTo>
                <a:lnTo>
                  <a:pt x="0" y="214312"/>
                </a:lnTo>
                <a:lnTo>
                  <a:pt x="0" y="232172"/>
                </a:lnTo>
                <a:lnTo>
                  <a:pt x="0" y="250031"/>
                </a:lnTo>
                <a:lnTo>
                  <a:pt x="0" y="258961"/>
                </a:lnTo>
                <a:lnTo>
                  <a:pt x="8930" y="267891"/>
                </a:lnTo>
                <a:lnTo>
                  <a:pt x="8930" y="276820"/>
                </a:lnTo>
                <a:lnTo>
                  <a:pt x="8930" y="276820"/>
                </a:lnTo>
                <a:lnTo>
                  <a:pt x="8930" y="2768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Freeform 129"/>
          <p:cNvSpPr/>
          <p:nvPr/>
        </p:nvSpPr>
        <p:spPr>
          <a:xfrm>
            <a:off x="6125766" y="3286125"/>
            <a:ext cx="160735" cy="258962"/>
          </a:xfrm>
          <a:custGeom>
            <a:avLst/>
            <a:gdLst/>
            <a:ahLst/>
            <a:cxnLst/>
            <a:rect l="0" t="0" r="0" b="0"/>
            <a:pathLst>
              <a:path w="160735" h="258962">
                <a:moveTo>
                  <a:pt x="71437" y="8929"/>
                </a:moveTo>
                <a:lnTo>
                  <a:pt x="71437" y="8929"/>
                </a:lnTo>
                <a:lnTo>
                  <a:pt x="71437" y="0"/>
                </a:lnTo>
                <a:lnTo>
                  <a:pt x="71437" y="0"/>
                </a:lnTo>
                <a:lnTo>
                  <a:pt x="71437" y="0"/>
                </a:lnTo>
                <a:lnTo>
                  <a:pt x="62507" y="8929"/>
                </a:lnTo>
                <a:lnTo>
                  <a:pt x="62507" y="17859"/>
                </a:lnTo>
                <a:lnTo>
                  <a:pt x="53578" y="35718"/>
                </a:lnTo>
                <a:lnTo>
                  <a:pt x="44648" y="53578"/>
                </a:lnTo>
                <a:lnTo>
                  <a:pt x="35718" y="71437"/>
                </a:lnTo>
                <a:lnTo>
                  <a:pt x="35718" y="98226"/>
                </a:lnTo>
                <a:lnTo>
                  <a:pt x="26789" y="125015"/>
                </a:lnTo>
                <a:lnTo>
                  <a:pt x="8929" y="160734"/>
                </a:lnTo>
                <a:lnTo>
                  <a:pt x="0" y="196453"/>
                </a:lnTo>
                <a:lnTo>
                  <a:pt x="0" y="223242"/>
                </a:lnTo>
                <a:lnTo>
                  <a:pt x="0" y="241101"/>
                </a:lnTo>
                <a:lnTo>
                  <a:pt x="8929" y="250031"/>
                </a:lnTo>
                <a:lnTo>
                  <a:pt x="17859" y="258961"/>
                </a:lnTo>
                <a:lnTo>
                  <a:pt x="35718" y="258961"/>
                </a:lnTo>
                <a:lnTo>
                  <a:pt x="53578" y="250031"/>
                </a:lnTo>
                <a:lnTo>
                  <a:pt x="62507" y="241101"/>
                </a:lnTo>
                <a:lnTo>
                  <a:pt x="89297" y="232171"/>
                </a:lnTo>
                <a:lnTo>
                  <a:pt x="98226" y="214312"/>
                </a:lnTo>
                <a:lnTo>
                  <a:pt x="116086" y="196453"/>
                </a:lnTo>
                <a:lnTo>
                  <a:pt x="125015" y="178593"/>
                </a:lnTo>
                <a:lnTo>
                  <a:pt x="142875" y="151804"/>
                </a:lnTo>
                <a:lnTo>
                  <a:pt x="160734" y="125015"/>
                </a:lnTo>
                <a:lnTo>
                  <a:pt x="160734" y="107156"/>
                </a:lnTo>
                <a:lnTo>
                  <a:pt x="160734" y="80367"/>
                </a:lnTo>
                <a:lnTo>
                  <a:pt x="160734" y="62507"/>
                </a:lnTo>
                <a:lnTo>
                  <a:pt x="151804" y="44648"/>
                </a:lnTo>
                <a:lnTo>
                  <a:pt x="142875" y="35718"/>
                </a:lnTo>
                <a:lnTo>
                  <a:pt x="133945" y="26789"/>
                </a:lnTo>
                <a:lnTo>
                  <a:pt x="116086" y="17859"/>
                </a:lnTo>
                <a:lnTo>
                  <a:pt x="107156" y="17859"/>
                </a:lnTo>
                <a:lnTo>
                  <a:pt x="98226" y="17859"/>
                </a:lnTo>
                <a:lnTo>
                  <a:pt x="89297" y="17859"/>
                </a:lnTo>
                <a:lnTo>
                  <a:pt x="80367" y="17859"/>
                </a:lnTo>
                <a:lnTo>
                  <a:pt x="80367" y="1785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Freeform 130"/>
          <p:cNvSpPr/>
          <p:nvPr/>
        </p:nvSpPr>
        <p:spPr>
          <a:xfrm>
            <a:off x="6340078" y="3500437"/>
            <a:ext cx="8931" cy="8931"/>
          </a:xfrm>
          <a:custGeom>
            <a:avLst/>
            <a:gdLst/>
            <a:ahLst/>
            <a:cxnLst/>
            <a:rect l="0" t="0" r="0" b="0"/>
            <a:pathLst>
              <a:path w="8931" h="893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Freeform 131"/>
          <p:cNvSpPr/>
          <p:nvPr/>
        </p:nvSpPr>
        <p:spPr>
          <a:xfrm>
            <a:off x="6447234" y="3277195"/>
            <a:ext cx="71439" cy="258962"/>
          </a:xfrm>
          <a:custGeom>
            <a:avLst/>
            <a:gdLst/>
            <a:ahLst/>
            <a:cxnLst/>
            <a:rect l="0" t="0" r="0" b="0"/>
            <a:pathLst>
              <a:path w="71439" h="258962">
                <a:moveTo>
                  <a:pt x="0" y="26789"/>
                </a:moveTo>
                <a:lnTo>
                  <a:pt x="0" y="26789"/>
                </a:lnTo>
                <a:lnTo>
                  <a:pt x="0" y="26789"/>
                </a:lnTo>
                <a:lnTo>
                  <a:pt x="0" y="17859"/>
                </a:lnTo>
                <a:lnTo>
                  <a:pt x="0" y="17859"/>
                </a:lnTo>
                <a:lnTo>
                  <a:pt x="8930" y="17859"/>
                </a:lnTo>
                <a:lnTo>
                  <a:pt x="17860" y="8930"/>
                </a:lnTo>
                <a:lnTo>
                  <a:pt x="26789" y="8930"/>
                </a:lnTo>
                <a:lnTo>
                  <a:pt x="44649" y="0"/>
                </a:lnTo>
                <a:lnTo>
                  <a:pt x="53579" y="0"/>
                </a:lnTo>
                <a:lnTo>
                  <a:pt x="53579" y="0"/>
                </a:lnTo>
                <a:lnTo>
                  <a:pt x="62508" y="0"/>
                </a:lnTo>
                <a:lnTo>
                  <a:pt x="62508" y="0"/>
                </a:lnTo>
                <a:lnTo>
                  <a:pt x="71438" y="0"/>
                </a:lnTo>
                <a:lnTo>
                  <a:pt x="71438" y="8930"/>
                </a:lnTo>
                <a:lnTo>
                  <a:pt x="71438" y="8930"/>
                </a:lnTo>
                <a:lnTo>
                  <a:pt x="71438" y="17859"/>
                </a:lnTo>
                <a:lnTo>
                  <a:pt x="71438" y="35719"/>
                </a:lnTo>
                <a:lnTo>
                  <a:pt x="71438" y="44648"/>
                </a:lnTo>
                <a:lnTo>
                  <a:pt x="62508" y="62508"/>
                </a:lnTo>
                <a:lnTo>
                  <a:pt x="62508" y="71437"/>
                </a:lnTo>
                <a:lnTo>
                  <a:pt x="62508" y="98226"/>
                </a:lnTo>
                <a:lnTo>
                  <a:pt x="53579" y="116086"/>
                </a:lnTo>
                <a:lnTo>
                  <a:pt x="53579" y="133945"/>
                </a:lnTo>
                <a:lnTo>
                  <a:pt x="44649" y="151805"/>
                </a:lnTo>
                <a:lnTo>
                  <a:pt x="44649" y="169664"/>
                </a:lnTo>
                <a:lnTo>
                  <a:pt x="44649" y="187523"/>
                </a:lnTo>
                <a:lnTo>
                  <a:pt x="44649" y="205383"/>
                </a:lnTo>
                <a:lnTo>
                  <a:pt x="44649" y="223242"/>
                </a:lnTo>
                <a:lnTo>
                  <a:pt x="44649" y="232172"/>
                </a:lnTo>
                <a:lnTo>
                  <a:pt x="53579" y="241101"/>
                </a:lnTo>
                <a:lnTo>
                  <a:pt x="53579" y="250031"/>
                </a:lnTo>
                <a:lnTo>
                  <a:pt x="53579" y="258961"/>
                </a:lnTo>
                <a:lnTo>
                  <a:pt x="53579" y="258961"/>
                </a:lnTo>
                <a:lnTo>
                  <a:pt x="53579" y="258961"/>
                </a:lnTo>
                <a:lnTo>
                  <a:pt x="53579" y="258961"/>
                </a:lnTo>
                <a:lnTo>
                  <a:pt x="53579" y="25896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Freeform 132"/>
          <p:cNvSpPr/>
          <p:nvPr/>
        </p:nvSpPr>
        <p:spPr>
          <a:xfrm>
            <a:off x="6474023" y="3393281"/>
            <a:ext cx="98228" cy="26790"/>
          </a:xfrm>
          <a:custGeom>
            <a:avLst/>
            <a:gdLst/>
            <a:ahLst/>
            <a:cxnLst/>
            <a:rect l="0" t="0" r="0" b="0"/>
            <a:pathLst>
              <a:path w="98228" h="26790">
                <a:moveTo>
                  <a:pt x="0" y="26789"/>
                </a:move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8930" y="17859"/>
                </a:lnTo>
                <a:lnTo>
                  <a:pt x="8930" y="17859"/>
                </a:lnTo>
                <a:lnTo>
                  <a:pt x="26790" y="8930"/>
                </a:lnTo>
                <a:lnTo>
                  <a:pt x="44649" y="8930"/>
                </a:lnTo>
                <a:lnTo>
                  <a:pt x="62508" y="8930"/>
                </a:lnTo>
                <a:lnTo>
                  <a:pt x="71438" y="0"/>
                </a:lnTo>
                <a:lnTo>
                  <a:pt x="89297" y="8930"/>
                </a:lnTo>
                <a:lnTo>
                  <a:pt x="98227" y="8930"/>
                </a:lnTo>
                <a:lnTo>
                  <a:pt x="98227" y="89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Freeform 133"/>
          <p:cNvSpPr/>
          <p:nvPr/>
        </p:nvSpPr>
        <p:spPr>
          <a:xfrm>
            <a:off x="6643688" y="3303984"/>
            <a:ext cx="98227" cy="223243"/>
          </a:xfrm>
          <a:custGeom>
            <a:avLst/>
            <a:gdLst/>
            <a:ahLst/>
            <a:cxnLst/>
            <a:rect l="0" t="0" r="0" b="0"/>
            <a:pathLst>
              <a:path w="98227" h="223243">
                <a:moveTo>
                  <a:pt x="0" y="17859"/>
                </a:move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8929" y="17859"/>
                </a:lnTo>
                <a:lnTo>
                  <a:pt x="8929" y="8930"/>
                </a:lnTo>
                <a:lnTo>
                  <a:pt x="26789" y="8930"/>
                </a:lnTo>
                <a:lnTo>
                  <a:pt x="35718" y="0"/>
                </a:lnTo>
                <a:lnTo>
                  <a:pt x="44648" y="0"/>
                </a:lnTo>
                <a:lnTo>
                  <a:pt x="62507" y="0"/>
                </a:lnTo>
                <a:lnTo>
                  <a:pt x="71437" y="8930"/>
                </a:lnTo>
                <a:lnTo>
                  <a:pt x="71437" y="8930"/>
                </a:lnTo>
                <a:lnTo>
                  <a:pt x="80367" y="17859"/>
                </a:lnTo>
                <a:lnTo>
                  <a:pt x="80367" y="35719"/>
                </a:lnTo>
                <a:lnTo>
                  <a:pt x="80367" y="44648"/>
                </a:lnTo>
                <a:lnTo>
                  <a:pt x="80367" y="71437"/>
                </a:lnTo>
                <a:lnTo>
                  <a:pt x="71437" y="89297"/>
                </a:lnTo>
                <a:lnTo>
                  <a:pt x="62507" y="107156"/>
                </a:lnTo>
                <a:lnTo>
                  <a:pt x="44648" y="125016"/>
                </a:lnTo>
                <a:lnTo>
                  <a:pt x="35718" y="151805"/>
                </a:lnTo>
                <a:lnTo>
                  <a:pt x="26789" y="169664"/>
                </a:lnTo>
                <a:lnTo>
                  <a:pt x="17859" y="187523"/>
                </a:lnTo>
                <a:lnTo>
                  <a:pt x="8929" y="196453"/>
                </a:lnTo>
                <a:lnTo>
                  <a:pt x="0" y="205383"/>
                </a:lnTo>
                <a:lnTo>
                  <a:pt x="0" y="214312"/>
                </a:lnTo>
                <a:lnTo>
                  <a:pt x="0" y="223242"/>
                </a:lnTo>
                <a:lnTo>
                  <a:pt x="0" y="223242"/>
                </a:lnTo>
                <a:lnTo>
                  <a:pt x="8929" y="223242"/>
                </a:lnTo>
                <a:lnTo>
                  <a:pt x="8929" y="223242"/>
                </a:lnTo>
                <a:lnTo>
                  <a:pt x="26789" y="223242"/>
                </a:lnTo>
                <a:lnTo>
                  <a:pt x="35718" y="223242"/>
                </a:lnTo>
                <a:lnTo>
                  <a:pt x="44648" y="223242"/>
                </a:lnTo>
                <a:lnTo>
                  <a:pt x="62507" y="214312"/>
                </a:lnTo>
                <a:lnTo>
                  <a:pt x="71437" y="214312"/>
                </a:lnTo>
                <a:lnTo>
                  <a:pt x="80367" y="214312"/>
                </a:lnTo>
                <a:lnTo>
                  <a:pt x="89296" y="214312"/>
                </a:lnTo>
                <a:lnTo>
                  <a:pt x="98226" y="214312"/>
                </a:lnTo>
                <a:lnTo>
                  <a:pt x="98226" y="21431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Freeform 134"/>
          <p:cNvSpPr/>
          <p:nvPr/>
        </p:nvSpPr>
        <p:spPr>
          <a:xfrm>
            <a:off x="6911578" y="3348632"/>
            <a:ext cx="89298" cy="151806"/>
          </a:xfrm>
          <a:custGeom>
            <a:avLst/>
            <a:gdLst/>
            <a:ahLst/>
            <a:cxnLst/>
            <a:rect l="0" t="0" r="0" b="0"/>
            <a:pathLst>
              <a:path w="89298" h="151806">
                <a:moveTo>
                  <a:pt x="71438" y="26789"/>
                </a:moveTo>
                <a:lnTo>
                  <a:pt x="71438" y="26789"/>
                </a:lnTo>
                <a:lnTo>
                  <a:pt x="71438" y="26789"/>
                </a:lnTo>
                <a:lnTo>
                  <a:pt x="71438" y="26789"/>
                </a:lnTo>
                <a:lnTo>
                  <a:pt x="71438" y="17860"/>
                </a:lnTo>
                <a:lnTo>
                  <a:pt x="62508" y="8930"/>
                </a:lnTo>
                <a:lnTo>
                  <a:pt x="62508" y="8930"/>
                </a:lnTo>
                <a:lnTo>
                  <a:pt x="53578" y="0"/>
                </a:lnTo>
                <a:lnTo>
                  <a:pt x="53578" y="0"/>
                </a:lnTo>
                <a:lnTo>
                  <a:pt x="44649" y="0"/>
                </a:lnTo>
                <a:lnTo>
                  <a:pt x="35719" y="8930"/>
                </a:lnTo>
                <a:lnTo>
                  <a:pt x="26789" y="17860"/>
                </a:lnTo>
                <a:lnTo>
                  <a:pt x="17860" y="26789"/>
                </a:lnTo>
                <a:lnTo>
                  <a:pt x="8930" y="35719"/>
                </a:lnTo>
                <a:lnTo>
                  <a:pt x="8930" y="44649"/>
                </a:lnTo>
                <a:lnTo>
                  <a:pt x="0" y="53579"/>
                </a:lnTo>
                <a:lnTo>
                  <a:pt x="0" y="53579"/>
                </a:lnTo>
                <a:lnTo>
                  <a:pt x="0" y="62508"/>
                </a:lnTo>
                <a:lnTo>
                  <a:pt x="8930" y="62508"/>
                </a:lnTo>
                <a:lnTo>
                  <a:pt x="8930" y="71438"/>
                </a:lnTo>
                <a:lnTo>
                  <a:pt x="17860" y="71438"/>
                </a:lnTo>
                <a:lnTo>
                  <a:pt x="26789" y="71438"/>
                </a:lnTo>
                <a:lnTo>
                  <a:pt x="44649" y="71438"/>
                </a:lnTo>
                <a:lnTo>
                  <a:pt x="44649" y="80368"/>
                </a:lnTo>
                <a:lnTo>
                  <a:pt x="53578" y="80368"/>
                </a:lnTo>
                <a:lnTo>
                  <a:pt x="62508" y="89297"/>
                </a:lnTo>
                <a:lnTo>
                  <a:pt x="71438" y="98227"/>
                </a:lnTo>
                <a:lnTo>
                  <a:pt x="80367" y="98227"/>
                </a:lnTo>
                <a:lnTo>
                  <a:pt x="89297" y="107157"/>
                </a:lnTo>
                <a:lnTo>
                  <a:pt x="89297" y="116086"/>
                </a:lnTo>
                <a:lnTo>
                  <a:pt x="89297" y="125016"/>
                </a:lnTo>
                <a:lnTo>
                  <a:pt x="89297" y="133946"/>
                </a:lnTo>
                <a:lnTo>
                  <a:pt x="80367" y="142875"/>
                </a:lnTo>
                <a:lnTo>
                  <a:pt x="71438" y="142875"/>
                </a:lnTo>
                <a:lnTo>
                  <a:pt x="71438" y="151805"/>
                </a:lnTo>
                <a:lnTo>
                  <a:pt x="62508" y="151805"/>
                </a:lnTo>
                <a:lnTo>
                  <a:pt x="53578" y="151805"/>
                </a:lnTo>
                <a:lnTo>
                  <a:pt x="44649" y="151805"/>
                </a:lnTo>
                <a:lnTo>
                  <a:pt x="35719" y="151805"/>
                </a:lnTo>
                <a:lnTo>
                  <a:pt x="26789" y="151805"/>
                </a:lnTo>
                <a:lnTo>
                  <a:pt x="17860" y="151805"/>
                </a:lnTo>
                <a:lnTo>
                  <a:pt x="17860" y="151805"/>
                </a:lnTo>
                <a:lnTo>
                  <a:pt x="17860" y="15180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Freeform 135"/>
          <p:cNvSpPr/>
          <p:nvPr/>
        </p:nvSpPr>
        <p:spPr>
          <a:xfrm>
            <a:off x="7465219" y="3527226"/>
            <a:ext cx="26790" cy="35720"/>
          </a:xfrm>
          <a:custGeom>
            <a:avLst/>
            <a:gdLst/>
            <a:ahLst/>
            <a:cxnLst/>
            <a:rect l="0" t="0" r="0" b="0"/>
            <a:pathLst>
              <a:path w="26790" h="35720">
                <a:moveTo>
                  <a:pt x="17859" y="8930"/>
                </a:moveTo>
                <a:lnTo>
                  <a:pt x="17859" y="8930"/>
                </a:lnTo>
                <a:lnTo>
                  <a:pt x="17859" y="8930"/>
                </a:lnTo>
                <a:lnTo>
                  <a:pt x="17859" y="8930"/>
                </a:ln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17859" y="0"/>
                </a:lnTo>
                <a:lnTo>
                  <a:pt x="17859" y="8930"/>
                </a:lnTo>
                <a:lnTo>
                  <a:pt x="17859" y="8930"/>
                </a:lnTo>
                <a:lnTo>
                  <a:pt x="17859" y="8930"/>
                </a:lnTo>
                <a:lnTo>
                  <a:pt x="17859" y="8930"/>
                </a:lnTo>
                <a:lnTo>
                  <a:pt x="17859" y="8930"/>
                </a:lnTo>
                <a:lnTo>
                  <a:pt x="17859" y="8930"/>
                </a:lnTo>
                <a:lnTo>
                  <a:pt x="17859" y="8930"/>
                </a:lnTo>
                <a:lnTo>
                  <a:pt x="17859" y="8930"/>
                </a:lnTo>
                <a:lnTo>
                  <a:pt x="17859" y="8930"/>
                </a:lnTo>
                <a:lnTo>
                  <a:pt x="17859" y="8930"/>
                </a:lnTo>
                <a:lnTo>
                  <a:pt x="17859" y="8930"/>
                </a:lnTo>
                <a:lnTo>
                  <a:pt x="17859" y="8930"/>
                </a:lnTo>
                <a:lnTo>
                  <a:pt x="8929" y="8930"/>
                </a:lnTo>
                <a:lnTo>
                  <a:pt x="8929" y="17860"/>
                </a:lnTo>
                <a:lnTo>
                  <a:pt x="8929" y="26789"/>
                </a:lnTo>
                <a:lnTo>
                  <a:pt x="0" y="35719"/>
                </a:lnTo>
                <a:lnTo>
                  <a:pt x="0" y="35719"/>
                </a:lnTo>
                <a:lnTo>
                  <a:pt x="0" y="35719"/>
                </a:lnTo>
                <a:lnTo>
                  <a:pt x="0" y="3571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Freeform 136"/>
          <p:cNvSpPr/>
          <p:nvPr/>
        </p:nvSpPr>
        <p:spPr>
          <a:xfrm>
            <a:off x="7625953" y="3321843"/>
            <a:ext cx="196454" cy="205384"/>
          </a:xfrm>
          <a:custGeom>
            <a:avLst/>
            <a:gdLst/>
            <a:ahLst/>
            <a:cxnLst/>
            <a:rect l="0" t="0" r="0" b="0"/>
            <a:pathLst>
              <a:path w="196454" h="205384">
                <a:moveTo>
                  <a:pt x="107156" y="17860"/>
                </a:moveTo>
                <a:lnTo>
                  <a:pt x="107156" y="17860"/>
                </a:lnTo>
                <a:lnTo>
                  <a:pt x="107156" y="8930"/>
                </a:lnTo>
                <a:lnTo>
                  <a:pt x="98227" y="8930"/>
                </a:lnTo>
                <a:lnTo>
                  <a:pt x="98227" y="8930"/>
                </a:lnTo>
                <a:lnTo>
                  <a:pt x="89297" y="8930"/>
                </a:lnTo>
                <a:lnTo>
                  <a:pt x="89297" y="0"/>
                </a:lnTo>
                <a:lnTo>
                  <a:pt x="80367" y="0"/>
                </a:lnTo>
                <a:lnTo>
                  <a:pt x="80367" y="8930"/>
                </a:lnTo>
                <a:lnTo>
                  <a:pt x="71438" y="8930"/>
                </a:lnTo>
                <a:lnTo>
                  <a:pt x="53578" y="17860"/>
                </a:lnTo>
                <a:lnTo>
                  <a:pt x="44649" y="26789"/>
                </a:lnTo>
                <a:lnTo>
                  <a:pt x="35719" y="44649"/>
                </a:lnTo>
                <a:lnTo>
                  <a:pt x="26789" y="62508"/>
                </a:lnTo>
                <a:lnTo>
                  <a:pt x="17860" y="80368"/>
                </a:lnTo>
                <a:lnTo>
                  <a:pt x="0" y="107157"/>
                </a:lnTo>
                <a:lnTo>
                  <a:pt x="0" y="125016"/>
                </a:lnTo>
                <a:lnTo>
                  <a:pt x="0" y="142875"/>
                </a:lnTo>
                <a:lnTo>
                  <a:pt x="0" y="160735"/>
                </a:lnTo>
                <a:lnTo>
                  <a:pt x="8930" y="169664"/>
                </a:lnTo>
                <a:lnTo>
                  <a:pt x="17860" y="187524"/>
                </a:lnTo>
                <a:lnTo>
                  <a:pt x="26789" y="196453"/>
                </a:lnTo>
                <a:lnTo>
                  <a:pt x="35719" y="205383"/>
                </a:lnTo>
                <a:lnTo>
                  <a:pt x="53578" y="205383"/>
                </a:lnTo>
                <a:lnTo>
                  <a:pt x="71438" y="205383"/>
                </a:lnTo>
                <a:lnTo>
                  <a:pt x="80367" y="196453"/>
                </a:lnTo>
                <a:lnTo>
                  <a:pt x="107156" y="196453"/>
                </a:lnTo>
                <a:lnTo>
                  <a:pt x="125016" y="187524"/>
                </a:lnTo>
                <a:lnTo>
                  <a:pt x="142875" y="169664"/>
                </a:lnTo>
                <a:lnTo>
                  <a:pt x="151805" y="160735"/>
                </a:lnTo>
                <a:lnTo>
                  <a:pt x="169664" y="142875"/>
                </a:lnTo>
                <a:lnTo>
                  <a:pt x="178594" y="125016"/>
                </a:lnTo>
                <a:lnTo>
                  <a:pt x="187524" y="107157"/>
                </a:lnTo>
                <a:lnTo>
                  <a:pt x="196453" y="89297"/>
                </a:lnTo>
                <a:lnTo>
                  <a:pt x="196453" y="80368"/>
                </a:lnTo>
                <a:lnTo>
                  <a:pt x="196453" y="62508"/>
                </a:lnTo>
                <a:lnTo>
                  <a:pt x="187524" y="53578"/>
                </a:lnTo>
                <a:lnTo>
                  <a:pt x="187524" y="44649"/>
                </a:lnTo>
                <a:lnTo>
                  <a:pt x="178594" y="35719"/>
                </a:lnTo>
                <a:lnTo>
                  <a:pt x="169664" y="26789"/>
                </a:lnTo>
                <a:lnTo>
                  <a:pt x="151805" y="26789"/>
                </a:lnTo>
                <a:lnTo>
                  <a:pt x="142875" y="26789"/>
                </a:lnTo>
                <a:lnTo>
                  <a:pt x="133945" y="26789"/>
                </a:lnTo>
                <a:lnTo>
                  <a:pt x="125016" y="26789"/>
                </a:lnTo>
                <a:lnTo>
                  <a:pt x="116086" y="26789"/>
                </a:lnTo>
                <a:lnTo>
                  <a:pt x="107156" y="26789"/>
                </a:lnTo>
                <a:lnTo>
                  <a:pt x="107156" y="26789"/>
                </a:lnTo>
                <a:lnTo>
                  <a:pt x="107156" y="2678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Freeform 137"/>
          <p:cNvSpPr/>
          <p:nvPr/>
        </p:nvSpPr>
        <p:spPr>
          <a:xfrm>
            <a:off x="7893844" y="3303984"/>
            <a:ext cx="151805" cy="241103"/>
          </a:xfrm>
          <a:custGeom>
            <a:avLst/>
            <a:gdLst/>
            <a:ahLst/>
            <a:cxnLst/>
            <a:rect l="0" t="0" r="0" b="0"/>
            <a:pathLst>
              <a:path w="151805" h="241103">
                <a:moveTo>
                  <a:pt x="116086" y="0"/>
                </a:moveTo>
                <a:lnTo>
                  <a:pt x="107156" y="0"/>
                </a:lnTo>
                <a:lnTo>
                  <a:pt x="107156" y="0"/>
                </a:lnTo>
                <a:lnTo>
                  <a:pt x="107156" y="0"/>
                </a:lnTo>
                <a:lnTo>
                  <a:pt x="98226" y="0"/>
                </a:lnTo>
                <a:lnTo>
                  <a:pt x="89297" y="0"/>
                </a:lnTo>
                <a:lnTo>
                  <a:pt x="80367" y="0"/>
                </a:lnTo>
                <a:lnTo>
                  <a:pt x="71437" y="0"/>
                </a:lnTo>
                <a:lnTo>
                  <a:pt x="62508" y="8930"/>
                </a:lnTo>
                <a:lnTo>
                  <a:pt x="44648" y="17859"/>
                </a:lnTo>
                <a:lnTo>
                  <a:pt x="35719" y="26789"/>
                </a:lnTo>
                <a:lnTo>
                  <a:pt x="17859" y="35719"/>
                </a:lnTo>
                <a:lnTo>
                  <a:pt x="8929" y="44648"/>
                </a:lnTo>
                <a:lnTo>
                  <a:pt x="8929" y="53578"/>
                </a:lnTo>
                <a:lnTo>
                  <a:pt x="0" y="62508"/>
                </a:lnTo>
                <a:lnTo>
                  <a:pt x="8929" y="71437"/>
                </a:lnTo>
                <a:lnTo>
                  <a:pt x="8929" y="80367"/>
                </a:lnTo>
                <a:lnTo>
                  <a:pt x="17859" y="89297"/>
                </a:lnTo>
                <a:lnTo>
                  <a:pt x="26789" y="98227"/>
                </a:lnTo>
                <a:lnTo>
                  <a:pt x="35719" y="98227"/>
                </a:lnTo>
                <a:lnTo>
                  <a:pt x="53578" y="107156"/>
                </a:lnTo>
                <a:lnTo>
                  <a:pt x="71437" y="116086"/>
                </a:lnTo>
                <a:lnTo>
                  <a:pt x="80367" y="125016"/>
                </a:lnTo>
                <a:lnTo>
                  <a:pt x="98226" y="125016"/>
                </a:lnTo>
                <a:lnTo>
                  <a:pt x="116086" y="142875"/>
                </a:lnTo>
                <a:lnTo>
                  <a:pt x="125015" y="151805"/>
                </a:lnTo>
                <a:lnTo>
                  <a:pt x="133945" y="160734"/>
                </a:lnTo>
                <a:lnTo>
                  <a:pt x="142875" y="178594"/>
                </a:lnTo>
                <a:lnTo>
                  <a:pt x="151804" y="187523"/>
                </a:lnTo>
                <a:lnTo>
                  <a:pt x="151804" y="205383"/>
                </a:lnTo>
                <a:lnTo>
                  <a:pt x="151804" y="214312"/>
                </a:lnTo>
                <a:lnTo>
                  <a:pt x="142875" y="223242"/>
                </a:lnTo>
                <a:lnTo>
                  <a:pt x="133945" y="232172"/>
                </a:lnTo>
                <a:lnTo>
                  <a:pt x="125015" y="232172"/>
                </a:lnTo>
                <a:lnTo>
                  <a:pt x="116086" y="241102"/>
                </a:lnTo>
                <a:lnTo>
                  <a:pt x="107156" y="241102"/>
                </a:lnTo>
                <a:lnTo>
                  <a:pt x="98226" y="241102"/>
                </a:lnTo>
                <a:lnTo>
                  <a:pt x="89297" y="232172"/>
                </a:lnTo>
                <a:lnTo>
                  <a:pt x="80367" y="232172"/>
                </a:lnTo>
                <a:lnTo>
                  <a:pt x="71437" y="223242"/>
                </a:lnTo>
                <a:lnTo>
                  <a:pt x="62508" y="214312"/>
                </a:lnTo>
                <a:lnTo>
                  <a:pt x="53578" y="196453"/>
                </a:lnTo>
                <a:lnTo>
                  <a:pt x="53578" y="187523"/>
                </a:lnTo>
                <a:lnTo>
                  <a:pt x="53578" y="169664"/>
                </a:lnTo>
                <a:lnTo>
                  <a:pt x="62508" y="151805"/>
                </a:lnTo>
                <a:lnTo>
                  <a:pt x="62508" y="133945"/>
                </a:lnTo>
                <a:lnTo>
                  <a:pt x="80367" y="116086"/>
                </a:lnTo>
                <a:lnTo>
                  <a:pt x="89297" y="98227"/>
                </a:lnTo>
                <a:lnTo>
                  <a:pt x="98226" y="80367"/>
                </a:lnTo>
                <a:lnTo>
                  <a:pt x="107156" y="62508"/>
                </a:lnTo>
                <a:lnTo>
                  <a:pt x="116086" y="53578"/>
                </a:lnTo>
                <a:lnTo>
                  <a:pt x="125015" y="44648"/>
                </a:lnTo>
                <a:lnTo>
                  <a:pt x="133945" y="35719"/>
                </a:lnTo>
                <a:lnTo>
                  <a:pt x="133945" y="26789"/>
                </a:lnTo>
                <a:lnTo>
                  <a:pt x="142875" y="26789"/>
                </a:lnTo>
                <a:lnTo>
                  <a:pt x="142875" y="2678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Freeform 138"/>
          <p:cNvSpPr/>
          <p:nvPr/>
        </p:nvSpPr>
        <p:spPr>
          <a:xfrm>
            <a:off x="8224241" y="3250406"/>
            <a:ext cx="294681" cy="258962"/>
          </a:xfrm>
          <a:custGeom>
            <a:avLst/>
            <a:gdLst/>
            <a:ahLst/>
            <a:cxnLst/>
            <a:rect l="0" t="0" r="0" b="0"/>
            <a:pathLst>
              <a:path w="294681" h="258962">
                <a:moveTo>
                  <a:pt x="0" y="62508"/>
                </a:moveTo>
                <a:lnTo>
                  <a:pt x="0" y="62508"/>
                </a:lnTo>
                <a:lnTo>
                  <a:pt x="0" y="53578"/>
                </a:lnTo>
                <a:lnTo>
                  <a:pt x="0" y="62508"/>
                </a:lnTo>
                <a:lnTo>
                  <a:pt x="0" y="62508"/>
                </a:lnTo>
                <a:lnTo>
                  <a:pt x="8930" y="71437"/>
                </a:lnTo>
                <a:lnTo>
                  <a:pt x="8930" y="80367"/>
                </a:lnTo>
                <a:lnTo>
                  <a:pt x="17860" y="98226"/>
                </a:lnTo>
                <a:lnTo>
                  <a:pt x="17860" y="116086"/>
                </a:lnTo>
                <a:lnTo>
                  <a:pt x="26789" y="133945"/>
                </a:lnTo>
                <a:lnTo>
                  <a:pt x="26789" y="151805"/>
                </a:lnTo>
                <a:lnTo>
                  <a:pt x="35719" y="178594"/>
                </a:lnTo>
                <a:lnTo>
                  <a:pt x="35719" y="196453"/>
                </a:lnTo>
                <a:lnTo>
                  <a:pt x="44649" y="214312"/>
                </a:lnTo>
                <a:lnTo>
                  <a:pt x="44649" y="223242"/>
                </a:lnTo>
                <a:lnTo>
                  <a:pt x="53579" y="232172"/>
                </a:lnTo>
                <a:lnTo>
                  <a:pt x="53579" y="241101"/>
                </a:lnTo>
                <a:lnTo>
                  <a:pt x="62508" y="250031"/>
                </a:lnTo>
                <a:lnTo>
                  <a:pt x="62508" y="250031"/>
                </a:lnTo>
                <a:lnTo>
                  <a:pt x="62508" y="250031"/>
                </a:lnTo>
                <a:lnTo>
                  <a:pt x="62508" y="250031"/>
                </a:lnTo>
                <a:lnTo>
                  <a:pt x="62508" y="232172"/>
                </a:lnTo>
                <a:lnTo>
                  <a:pt x="71438" y="223242"/>
                </a:lnTo>
                <a:lnTo>
                  <a:pt x="71438" y="205383"/>
                </a:lnTo>
                <a:lnTo>
                  <a:pt x="80368" y="187523"/>
                </a:lnTo>
                <a:lnTo>
                  <a:pt x="89297" y="169664"/>
                </a:lnTo>
                <a:lnTo>
                  <a:pt x="89297" y="151805"/>
                </a:lnTo>
                <a:lnTo>
                  <a:pt x="98227" y="133945"/>
                </a:lnTo>
                <a:lnTo>
                  <a:pt x="107157" y="125015"/>
                </a:lnTo>
                <a:lnTo>
                  <a:pt x="116086" y="125015"/>
                </a:lnTo>
                <a:lnTo>
                  <a:pt x="116086" y="116086"/>
                </a:lnTo>
                <a:lnTo>
                  <a:pt x="125016" y="125015"/>
                </a:lnTo>
                <a:lnTo>
                  <a:pt x="133946" y="125015"/>
                </a:lnTo>
                <a:lnTo>
                  <a:pt x="133946" y="125015"/>
                </a:lnTo>
                <a:lnTo>
                  <a:pt x="142875" y="142875"/>
                </a:lnTo>
                <a:lnTo>
                  <a:pt x="151805" y="151805"/>
                </a:lnTo>
                <a:lnTo>
                  <a:pt x="160735" y="169664"/>
                </a:lnTo>
                <a:lnTo>
                  <a:pt x="169664" y="178594"/>
                </a:lnTo>
                <a:lnTo>
                  <a:pt x="178594" y="196453"/>
                </a:lnTo>
                <a:lnTo>
                  <a:pt x="187524" y="214312"/>
                </a:lnTo>
                <a:lnTo>
                  <a:pt x="196454" y="232172"/>
                </a:lnTo>
                <a:lnTo>
                  <a:pt x="205383" y="241101"/>
                </a:lnTo>
                <a:lnTo>
                  <a:pt x="214313" y="250031"/>
                </a:lnTo>
                <a:lnTo>
                  <a:pt x="223243" y="258961"/>
                </a:lnTo>
                <a:lnTo>
                  <a:pt x="232172" y="258961"/>
                </a:lnTo>
                <a:lnTo>
                  <a:pt x="241102" y="258961"/>
                </a:lnTo>
                <a:lnTo>
                  <a:pt x="241102" y="258961"/>
                </a:lnTo>
                <a:lnTo>
                  <a:pt x="250032" y="258961"/>
                </a:lnTo>
                <a:lnTo>
                  <a:pt x="250032" y="250031"/>
                </a:lnTo>
                <a:lnTo>
                  <a:pt x="258961" y="232172"/>
                </a:lnTo>
                <a:lnTo>
                  <a:pt x="258961" y="214312"/>
                </a:lnTo>
                <a:lnTo>
                  <a:pt x="267891" y="196453"/>
                </a:lnTo>
                <a:lnTo>
                  <a:pt x="276821" y="169664"/>
                </a:lnTo>
                <a:lnTo>
                  <a:pt x="276821" y="142875"/>
                </a:lnTo>
                <a:lnTo>
                  <a:pt x="285750" y="116086"/>
                </a:lnTo>
                <a:lnTo>
                  <a:pt x="285750" y="89297"/>
                </a:lnTo>
                <a:lnTo>
                  <a:pt x="294680" y="71437"/>
                </a:lnTo>
                <a:lnTo>
                  <a:pt x="294680" y="44648"/>
                </a:lnTo>
                <a:lnTo>
                  <a:pt x="294680" y="26789"/>
                </a:lnTo>
                <a:lnTo>
                  <a:pt x="294680" y="17859"/>
                </a:lnTo>
                <a:lnTo>
                  <a:pt x="294680" y="8930"/>
                </a:lnTo>
                <a:lnTo>
                  <a:pt x="294680" y="0"/>
                </a:lnTo>
                <a:lnTo>
                  <a:pt x="294680" y="0"/>
                </a:lnTo>
                <a:lnTo>
                  <a:pt x="294680" y="0"/>
                </a:lnTo>
                <a:lnTo>
                  <a:pt x="294680" y="0"/>
                </a:lnTo>
                <a:lnTo>
                  <a:pt x="294680" y="0"/>
                </a:lnTo>
                <a:lnTo>
                  <a:pt x="294680" y="8930"/>
                </a:lnTo>
                <a:lnTo>
                  <a:pt x="294680" y="89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Freeform 143"/>
          <p:cNvSpPr/>
          <p:nvPr/>
        </p:nvSpPr>
        <p:spPr>
          <a:xfrm>
            <a:off x="2277070" y="3875484"/>
            <a:ext cx="133947" cy="178595"/>
          </a:xfrm>
          <a:custGeom>
            <a:avLst/>
            <a:gdLst/>
            <a:ahLst/>
            <a:cxnLst/>
            <a:rect l="0" t="0" r="0" b="0"/>
            <a:pathLst>
              <a:path w="133947" h="178595">
                <a:moveTo>
                  <a:pt x="53578" y="0"/>
                </a:moveTo>
                <a:lnTo>
                  <a:pt x="53578" y="0"/>
                </a:lnTo>
                <a:lnTo>
                  <a:pt x="53578" y="0"/>
                </a:lnTo>
                <a:lnTo>
                  <a:pt x="53578" y="0"/>
                </a:lnTo>
                <a:lnTo>
                  <a:pt x="53578" y="8930"/>
                </a:lnTo>
                <a:lnTo>
                  <a:pt x="53578" y="8930"/>
                </a:lnTo>
                <a:lnTo>
                  <a:pt x="53578" y="17859"/>
                </a:lnTo>
                <a:lnTo>
                  <a:pt x="44649" y="35719"/>
                </a:lnTo>
                <a:lnTo>
                  <a:pt x="44649" y="53578"/>
                </a:lnTo>
                <a:lnTo>
                  <a:pt x="35719" y="71437"/>
                </a:lnTo>
                <a:lnTo>
                  <a:pt x="26789" y="89297"/>
                </a:lnTo>
                <a:lnTo>
                  <a:pt x="17860" y="116086"/>
                </a:lnTo>
                <a:lnTo>
                  <a:pt x="8930" y="133945"/>
                </a:lnTo>
                <a:lnTo>
                  <a:pt x="8930" y="142875"/>
                </a:lnTo>
                <a:lnTo>
                  <a:pt x="0" y="151805"/>
                </a:lnTo>
                <a:lnTo>
                  <a:pt x="0" y="160734"/>
                </a:lnTo>
                <a:lnTo>
                  <a:pt x="8930" y="169664"/>
                </a:lnTo>
                <a:lnTo>
                  <a:pt x="8930" y="169664"/>
                </a:lnTo>
                <a:lnTo>
                  <a:pt x="17860" y="169664"/>
                </a:lnTo>
                <a:lnTo>
                  <a:pt x="26789" y="169664"/>
                </a:lnTo>
                <a:lnTo>
                  <a:pt x="35719" y="169664"/>
                </a:lnTo>
                <a:lnTo>
                  <a:pt x="53578" y="169664"/>
                </a:lnTo>
                <a:lnTo>
                  <a:pt x="62508" y="169664"/>
                </a:lnTo>
                <a:lnTo>
                  <a:pt x="80368" y="169664"/>
                </a:lnTo>
                <a:lnTo>
                  <a:pt x="98227" y="169664"/>
                </a:lnTo>
                <a:lnTo>
                  <a:pt x="107157" y="169664"/>
                </a:lnTo>
                <a:lnTo>
                  <a:pt x="116086" y="178594"/>
                </a:lnTo>
                <a:lnTo>
                  <a:pt x="125016" y="178594"/>
                </a:lnTo>
                <a:lnTo>
                  <a:pt x="133946" y="178594"/>
                </a:lnTo>
                <a:lnTo>
                  <a:pt x="133946" y="178594"/>
                </a:lnTo>
                <a:lnTo>
                  <a:pt x="133946" y="17859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Freeform 144"/>
          <p:cNvSpPr/>
          <p:nvPr/>
        </p:nvSpPr>
        <p:spPr>
          <a:xfrm>
            <a:off x="2428875" y="3884414"/>
            <a:ext cx="17860" cy="312540"/>
          </a:xfrm>
          <a:custGeom>
            <a:avLst/>
            <a:gdLst/>
            <a:ahLst/>
            <a:cxnLst/>
            <a:rect l="0" t="0" r="0" b="0"/>
            <a:pathLst>
              <a:path w="17860" h="312540">
                <a:moveTo>
                  <a:pt x="17859" y="0"/>
                </a:move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8930" y="8929"/>
                </a:lnTo>
                <a:lnTo>
                  <a:pt x="8930" y="8929"/>
                </a:lnTo>
                <a:lnTo>
                  <a:pt x="8930" y="26789"/>
                </a:lnTo>
                <a:lnTo>
                  <a:pt x="8930" y="35718"/>
                </a:lnTo>
                <a:lnTo>
                  <a:pt x="8930" y="53578"/>
                </a:lnTo>
                <a:lnTo>
                  <a:pt x="8930" y="80367"/>
                </a:lnTo>
                <a:lnTo>
                  <a:pt x="8930" y="107156"/>
                </a:lnTo>
                <a:lnTo>
                  <a:pt x="8930" y="133945"/>
                </a:lnTo>
                <a:lnTo>
                  <a:pt x="17859" y="160734"/>
                </a:lnTo>
                <a:lnTo>
                  <a:pt x="17859" y="187523"/>
                </a:lnTo>
                <a:lnTo>
                  <a:pt x="17859" y="214312"/>
                </a:lnTo>
                <a:lnTo>
                  <a:pt x="8930" y="232172"/>
                </a:lnTo>
                <a:lnTo>
                  <a:pt x="8930" y="250031"/>
                </a:lnTo>
                <a:lnTo>
                  <a:pt x="8930" y="267890"/>
                </a:lnTo>
                <a:lnTo>
                  <a:pt x="8930" y="276820"/>
                </a:lnTo>
                <a:lnTo>
                  <a:pt x="8930" y="294679"/>
                </a:lnTo>
                <a:lnTo>
                  <a:pt x="0" y="303609"/>
                </a:lnTo>
                <a:lnTo>
                  <a:pt x="0" y="303609"/>
                </a:lnTo>
                <a:lnTo>
                  <a:pt x="0" y="312539"/>
                </a:lnTo>
                <a:lnTo>
                  <a:pt x="0" y="312539"/>
                </a:lnTo>
                <a:lnTo>
                  <a:pt x="0" y="31253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Freeform 145"/>
          <p:cNvSpPr/>
          <p:nvPr/>
        </p:nvSpPr>
        <p:spPr>
          <a:xfrm>
            <a:off x="2562820" y="3911203"/>
            <a:ext cx="151806" cy="267891"/>
          </a:xfrm>
          <a:custGeom>
            <a:avLst/>
            <a:gdLst/>
            <a:ahLst/>
            <a:cxnLst/>
            <a:rect l="0" t="0" r="0" b="0"/>
            <a:pathLst>
              <a:path w="151806" h="267891">
                <a:moveTo>
                  <a:pt x="35719" y="8929"/>
                </a:moveTo>
                <a:lnTo>
                  <a:pt x="35719" y="0"/>
                </a:lnTo>
                <a:lnTo>
                  <a:pt x="35719" y="0"/>
                </a:lnTo>
                <a:lnTo>
                  <a:pt x="26789" y="8929"/>
                </a:lnTo>
                <a:lnTo>
                  <a:pt x="26789" y="8929"/>
                </a:lnTo>
                <a:lnTo>
                  <a:pt x="26789" y="26789"/>
                </a:lnTo>
                <a:lnTo>
                  <a:pt x="17860" y="35718"/>
                </a:lnTo>
                <a:lnTo>
                  <a:pt x="17860" y="53578"/>
                </a:lnTo>
                <a:lnTo>
                  <a:pt x="8930" y="71437"/>
                </a:lnTo>
                <a:lnTo>
                  <a:pt x="0" y="80367"/>
                </a:lnTo>
                <a:lnTo>
                  <a:pt x="0" y="89297"/>
                </a:lnTo>
                <a:lnTo>
                  <a:pt x="0" y="89297"/>
                </a:lnTo>
                <a:lnTo>
                  <a:pt x="0" y="89297"/>
                </a:lnTo>
                <a:lnTo>
                  <a:pt x="8930" y="80367"/>
                </a:lnTo>
                <a:lnTo>
                  <a:pt x="17860" y="80367"/>
                </a:lnTo>
                <a:lnTo>
                  <a:pt x="26789" y="71437"/>
                </a:lnTo>
                <a:lnTo>
                  <a:pt x="44649" y="62508"/>
                </a:lnTo>
                <a:lnTo>
                  <a:pt x="62508" y="62508"/>
                </a:lnTo>
                <a:lnTo>
                  <a:pt x="80368" y="62508"/>
                </a:lnTo>
                <a:lnTo>
                  <a:pt x="98227" y="62508"/>
                </a:lnTo>
                <a:lnTo>
                  <a:pt x="107157" y="62508"/>
                </a:lnTo>
                <a:lnTo>
                  <a:pt x="125016" y="71437"/>
                </a:lnTo>
                <a:lnTo>
                  <a:pt x="133946" y="80367"/>
                </a:lnTo>
                <a:lnTo>
                  <a:pt x="142875" y="98226"/>
                </a:lnTo>
                <a:lnTo>
                  <a:pt x="151805" y="116086"/>
                </a:lnTo>
                <a:lnTo>
                  <a:pt x="151805" y="133945"/>
                </a:lnTo>
                <a:lnTo>
                  <a:pt x="151805" y="151804"/>
                </a:lnTo>
                <a:lnTo>
                  <a:pt x="151805" y="169664"/>
                </a:lnTo>
                <a:lnTo>
                  <a:pt x="142875" y="196453"/>
                </a:lnTo>
                <a:lnTo>
                  <a:pt x="133946" y="214312"/>
                </a:lnTo>
                <a:lnTo>
                  <a:pt x="116086" y="232172"/>
                </a:lnTo>
                <a:lnTo>
                  <a:pt x="98227" y="250031"/>
                </a:lnTo>
                <a:lnTo>
                  <a:pt x="89297" y="258961"/>
                </a:lnTo>
                <a:lnTo>
                  <a:pt x="71438" y="267890"/>
                </a:lnTo>
                <a:lnTo>
                  <a:pt x="62508" y="267890"/>
                </a:lnTo>
                <a:lnTo>
                  <a:pt x="53578" y="267890"/>
                </a:lnTo>
                <a:lnTo>
                  <a:pt x="53578" y="2678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Freeform 146"/>
          <p:cNvSpPr/>
          <p:nvPr/>
        </p:nvSpPr>
        <p:spPr>
          <a:xfrm>
            <a:off x="2580680" y="3857625"/>
            <a:ext cx="133946" cy="8930"/>
          </a:xfrm>
          <a:custGeom>
            <a:avLst/>
            <a:gdLst/>
            <a:ahLst/>
            <a:cxnLst/>
            <a:rect l="0" t="0" r="0" b="0"/>
            <a:pathLst>
              <a:path w="133946" h="8930">
                <a:moveTo>
                  <a:pt x="0" y="8929"/>
                </a:moveTo>
                <a:lnTo>
                  <a:pt x="0" y="8929"/>
                </a:lnTo>
                <a:lnTo>
                  <a:pt x="0" y="8929"/>
                </a:lnTo>
                <a:lnTo>
                  <a:pt x="8929" y="8929"/>
                </a:lnTo>
                <a:lnTo>
                  <a:pt x="26789" y="0"/>
                </a:lnTo>
                <a:lnTo>
                  <a:pt x="35718" y="0"/>
                </a:lnTo>
                <a:lnTo>
                  <a:pt x="53578" y="0"/>
                </a:lnTo>
                <a:lnTo>
                  <a:pt x="71437" y="0"/>
                </a:lnTo>
                <a:lnTo>
                  <a:pt x="89297" y="0"/>
                </a:lnTo>
                <a:lnTo>
                  <a:pt x="98226" y="0"/>
                </a:lnTo>
                <a:lnTo>
                  <a:pt x="116086" y="0"/>
                </a:lnTo>
                <a:lnTo>
                  <a:pt x="125015" y="0"/>
                </a:lnTo>
                <a:lnTo>
                  <a:pt x="133945" y="0"/>
                </a:lnTo>
                <a:lnTo>
                  <a:pt x="133945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Freeform 147"/>
          <p:cNvSpPr/>
          <p:nvPr/>
        </p:nvSpPr>
        <p:spPr>
          <a:xfrm>
            <a:off x="2848570" y="3857625"/>
            <a:ext cx="89298" cy="89297"/>
          </a:xfrm>
          <a:custGeom>
            <a:avLst/>
            <a:gdLst/>
            <a:ahLst/>
            <a:cxnLst/>
            <a:rect l="0" t="0" r="0" b="0"/>
            <a:pathLst>
              <a:path w="89298" h="89297">
                <a:moveTo>
                  <a:pt x="53578" y="0"/>
                </a:moveTo>
                <a:lnTo>
                  <a:pt x="53578" y="0"/>
                </a:lnTo>
                <a:lnTo>
                  <a:pt x="53578" y="0"/>
                </a:lnTo>
                <a:lnTo>
                  <a:pt x="53578" y="0"/>
                </a:lnTo>
                <a:lnTo>
                  <a:pt x="53578" y="0"/>
                </a:lnTo>
                <a:lnTo>
                  <a:pt x="53578" y="0"/>
                </a:lnTo>
                <a:lnTo>
                  <a:pt x="44649" y="0"/>
                </a:lnTo>
                <a:lnTo>
                  <a:pt x="44649" y="0"/>
                </a:lnTo>
                <a:lnTo>
                  <a:pt x="35719" y="0"/>
                </a:lnTo>
                <a:lnTo>
                  <a:pt x="35719" y="0"/>
                </a:lnTo>
                <a:lnTo>
                  <a:pt x="26789" y="8929"/>
                </a:lnTo>
                <a:lnTo>
                  <a:pt x="17860" y="17859"/>
                </a:lnTo>
                <a:lnTo>
                  <a:pt x="17860" y="26789"/>
                </a:lnTo>
                <a:lnTo>
                  <a:pt x="8930" y="35718"/>
                </a:lnTo>
                <a:lnTo>
                  <a:pt x="0" y="53578"/>
                </a:lnTo>
                <a:lnTo>
                  <a:pt x="0" y="62507"/>
                </a:lnTo>
                <a:lnTo>
                  <a:pt x="0" y="71437"/>
                </a:lnTo>
                <a:lnTo>
                  <a:pt x="0" y="80367"/>
                </a:lnTo>
                <a:lnTo>
                  <a:pt x="0" y="80367"/>
                </a:lnTo>
                <a:lnTo>
                  <a:pt x="8930" y="89296"/>
                </a:lnTo>
                <a:lnTo>
                  <a:pt x="17860" y="89296"/>
                </a:lnTo>
                <a:lnTo>
                  <a:pt x="35719" y="80367"/>
                </a:lnTo>
                <a:lnTo>
                  <a:pt x="44649" y="80367"/>
                </a:lnTo>
                <a:lnTo>
                  <a:pt x="53578" y="80367"/>
                </a:lnTo>
                <a:lnTo>
                  <a:pt x="71438" y="71437"/>
                </a:lnTo>
                <a:lnTo>
                  <a:pt x="80368" y="62507"/>
                </a:lnTo>
                <a:lnTo>
                  <a:pt x="80368" y="53578"/>
                </a:lnTo>
                <a:lnTo>
                  <a:pt x="89297" y="53578"/>
                </a:lnTo>
                <a:lnTo>
                  <a:pt x="89297" y="44648"/>
                </a:lnTo>
                <a:lnTo>
                  <a:pt x="80368" y="44648"/>
                </a:lnTo>
                <a:lnTo>
                  <a:pt x="80368" y="35718"/>
                </a:lnTo>
                <a:lnTo>
                  <a:pt x="80368" y="26789"/>
                </a:lnTo>
                <a:lnTo>
                  <a:pt x="71438" y="17859"/>
                </a:lnTo>
                <a:lnTo>
                  <a:pt x="62508" y="8929"/>
                </a:lnTo>
                <a:lnTo>
                  <a:pt x="62508" y="8929"/>
                </a:lnTo>
                <a:lnTo>
                  <a:pt x="53578" y="0"/>
                </a:lnTo>
                <a:lnTo>
                  <a:pt x="53578" y="0"/>
                </a:lnTo>
                <a:lnTo>
                  <a:pt x="53578" y="0"/>
                </a:lnTo>
                <a:close/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Freeform 148"/>
          <p:cNvSpPr/>
          <p:nvPr/>
        </p:nvSpPr>
        <p:spPr>
          <a:xfrm>
            <a:off x="4366617" y="4161234"/>
            <a:ext cx="8931" cy="26790"/>
          </a:xfrm>
          <a:custGeom>
            <a:avLst/>
            <a:gdLst/>
            <a:ahLst/>
            <a:cxnLst/>
            <a:rect l="0" t="0" r="0" b="0"/>
            <a:pathLst>
              <a:path w="8931" h="26790">
                <a:moveTo>
                  <a:pt x="0" y="26789"/>
                </a:move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17859"/>
                </a:lnTo>
                <a:lnTo>
                  <a:pt x="0" y="17859"/>
                </a:lnTo>
                <a:lnTo>
                  <a:pt x="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0"/>
                </a:lnTo>
                <a:lnTo>
                  <a:pt x="893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Freeform 149"/>
          <p:cNvSpPr/>
          <p:nvPr/>
        </p:nvSpPr>
        <p:spPr>
          <a:xfrm>
            <a:off x="4536281" y="3911203"/>
            <a:ext cx="17861" cy="258962"/>
          </a:xfrm>
          <a:custGeom>
            <a:avLst/>
            <a:gdLst/>
            <a:ahLst/>
            <a:cxnLst/>
            <a:rect l="0" t="0" r="0" b="0"/>
            <a:pathLst>
              <a:path w="17861" h="258962">
                <a:moveTo>
                  <a:pt x="17860" y="0"/>
                </a:moveTo>
                <a:lnTo>
                  <a:pt x="17860" y="0"/>
                </a:lnTo>
                <a:lnTo>
                  <a:pt x="17860" y="0"/>
                </a:lnTo>
                <a:lnTo>
                  <a:pt x="17860" y="0"/>
                </a:lnTo>
                <a:lnTo>
                  <a:pt x="17860" y="0"/>
                </a:lnTo>
                <a:lnTo>
                  <a:pt x="17860" y="0"/>
                </a:lnTo>
                <a:lnTo>
                  <a:pt x="17860" y="8929"/>
                </a:lnTo>
                <a:lnTo>
                  <a:pt x="8930" y="26789"/>
                </a:lnTo>
                <a:lnTo>
                  <a:pt x="8930" y="44648"/>
                </a:lnTo>
                <a:lnTo>
                  <a:pt x="8930" y="62508"/>
                </a:lnTo>
                <a:lnTo>
                  <a:pt x="8930" y="80367"/>
                </a:lnTo>
                <a:lnTo>
                  <a:pt x="0" y="107156"/>
                </a:lnTo>
                <a:lnTo>
                  <a:pt x="0" y="125015"/>
                </a:lnTo>
                <a:lnTo>
                  <a:pt x="0" y="151804"/>
                </a:lnTo>
                <a:lnTo>
                  <a:pt x="0" y="169664"/>
                </a:lnTo>
                <a:lnTo>
                  <a:pt x="0" y="187523"/>
                </a:lnTo>
                <a:lnTo>
                  <a:pt x="0" y="205383"/>
                </a:lnTo>
                <a:lnTo>
                  <a:pt x="0" y="223242"/>
                </a:lnTo>
                <a:lnTo>
                  <a:pt x="0" y="232172"/>
                </a:lnTo>
                <a:lnTo>
                  <a:pt x="0" y="241101"/>
                </a:lnTo>
                <a:lnTo>
                  <a:pt x="0" y="250031"/>
                </a:lnTo>
                <a:lnTo>
                  <a:pt x="0" y="258961"/>
                </a:lnTo>
                <a:lnTo>
                  <a:pt x="0" y="258961"/>
                </a:lnTo>
                <a:lnTo>
                  <a:pt x="0" y="258961"/>
                </a:lnTo>
                <a:lnTo>
                  <a:pt x="0" y="258961"/>
                </a:lnTo>
                <a:lnTo>
                  <a:pt x="0" y="258961"/>
                </a:lnTo>
                <a:lnTo>
                  <a:pt x="0" y="258961"/>
                </a:lnTo>
                <a:lnTo>
                  <a:pt x="0" y="258961"/>
                </a:lnTo>
                <a:lnTo>
                  <a:pt x="0" y="25896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Freeform 150"/>
          <p:cNvSpPr/>
          <p:nvPr/>
        </p:nvSpPr>
        <p:spPr>
          <a:xfrm>
            <a:off x="4714875" y="3875484"/>
            <a:ext cx="26790" cy="321470"/>
          </a:xfrm>
          <a:custGeom>
            <a:avLst/>
            <a:gdLst/>
            <a:ahLst/>
            <a:cxnLst/>
            <a:rect l="0" t="0" r="0" b="0"/>
            <a:pathLst>
              <a:path w="26790" h="321470">
                <a:moveTo>
                  <a:pt x="26789" y="0"/>
                </a:moveTo>
                <a:lnTo>
                  <a:pt x="26789" y="0"/>
                </a:lnTo>
                <a:lnTo>
                  <a:pt x="26789" y="8930"/>
                </a:lnTo>
                <a:lnTo>
                  <a:pt x="26789" y="8930"/>
                </a:lnTo>
                <a:lnTo>
                  <a:pt x="26789" y="17859"/>
                </a:lnTo>
                <a:lnTo>
                  <a:pt x="26789" y="26789"/>
                </a:lnTo>
                <a:lnTo>
                  <a:pt x="17859" y="44648"/>
                </a:lnTo>
                <a:lnTo>
                  <a:pt x="17859" y="62508"/>
                </a:lnTo>
                <a:lnTo>
                  <a:pt x="17859" y="80367"/>
                </a:lnTo>
                <a:lnTo>
                  <a:pt x="17859" y="98227"/>
                </a:lnTo>
                <a:lnTo>
                  <a:pt x="17859" y="116086"/>
                </a:lnTo>
                <a:lnTo>
                  <a:pt x="17859" y="142875"/>
                </a:lnTo>
                <a:lnTo>
                  <a:pt x="17859" y="169664"/>
                </a:lnTo>
                <a:lnTo>
                  <a:pt x="8930" y="187523"/>
                </a:lnTo>
                <a:lnTo>
                  <a:pt x="8930" y="214312"/>
                </a:lnTo>
                <a:lnTo>
                  <a:pt x="8930" y="232172"/>
                </a:lnTo>
                <a:lnTo>
                  <a:pt x="8930" y="250031"/>
                </a:lnTo>
                <a:lnTo>
                  <a:pt x="0" y="258961"/>
                </a:lnTo>
                <a:lnTo>
                  <a:pt x="0" y="276820"/>
                </a:lnTo>
                <a:lnTo>
                  <a:pt x="0" y="285750"/>
                </a:lnTo>
                <a:lnTo>
                  <a:pt x="0" y="303609"/>
                </a:lnTo>
                <a:lnTo>
                  <a:pt x="0" y="303609"/>
                </a:lnTo>
                <a:lnTo>
                  <a:pt x="0" y="312539"/>
                </a:lnTo>
                <a:lnTo>
                  <a:pt x="0" y="312539"/>
                </a:lnTo>
                <a:lnTo>
                  <a:pt x="0" y="321469"/>
                </a:lnTo>
                <a:lnTo>
                  <a:pt x="8930" y="321469"/>
                </a:lnTo>
                <a:lnTo>
                  <a:pt x="8930" y="32146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Freeform 151"/>
          <p:cNvSpPr/>
          <p:nvPr/>
        </p:nvSpPr>
        <p:spPr>
          <a:xfrm>
            <a:off x="4804172" y="3893343"/>
            <a:ext cx="142876" cy="294681"/>
          </a:xfrm>
          <a:custGeom>
            <a:avLst/>
            <a:gdLst/>
            <a:ahLst/>
            <a:cxnLst/>
            <a:rect l="0" t="0" r="0" b="0"/>
            <a:pathLst>
              <a:path w="142876" h="294681">
                <a:moveTo>
                  <a:pt x="116086" y="0"/>
                </a:moveTo>
                <a:lnTo>
                  <a:pt x="116086" y="0"/>
                </a:lnTo>
                <a:lnTo>
                  <a:pt x="116086" y="0"/>
                </a:lnTo>
                <a:lnTo>
                  <a:pt x="107156" y="0"/>
                </a:lnTo>
                <a:lnTo>
                  <a:pt x="107156" y="0"/>
                </a:lnTo>
                <a:lnTo>
                  <a:pt x="107156" y="8930"/>
                </a:lnTo>
                <a:lnTo>
                  <a:pt x="98226" y="8930"/>
                </a:lnTo>
                <a:lnTo>
                  <a:pt x="89297" y="17860"/>
                </a:lnTo>
                <a:lnTo>
                  <a:pt x="89297" y="35719"/>
                </a:lnTo>
                <a:lnTo>
                  <a:pt x="71437" y="44649"/>
                </a:lnTo>
                <a:lnTo>
                  <a:pt x="62508" y="71438"/>
                </a:lnTo>
                <a:lnTo>
                  <a:pt x="44648" y="98227"/>
                </a:lnTo>
                <a:lnTo>
                  <a:pt x="35719" y="125016"/>
                </a:lnTo>
                <a:lnTo>
                  <a:pt x="17859" y="142875"/>
                </a:lnTo>
                <a:lnTo>
                  <a:pt x="8930" y="169664"/>
                </a:lnTo>
                <a:lnTo>
                  <a:pt x="0" y="196453"/>
                </a:lnTo>
                <a:lnTo>
                  <a:pt x="0" y="214313"/>
                </a:lnTo>
                <a:lnTo>
                  <a:pt x="0" y="241102"/>
                </a:lnTo>
                <a:lnTo>
                  <a:pt x="0" y="258961"/>
                </a:lnTo>
                <a:lnTo>
                  <a:pt x="0" y="267891"/>
                </a:lnTo>
                <a:lnTo>
                  <a:pt x="8930" y="285750"/>
                </a:lnTo>
                <a:lnTo>
                  <a:pt x="17859" y="285750"/>
                </a:lnTo>
                <a:lnTo>
                  <a:pt x="35719" y="294680"/>
                </a:lnTo>
                <a:lnTo>
                  <a:pt x="44648" y="294680"/>
                </a:lnTo>
                <a:lnTo>
                  <a:pt x="62508" y="294680"/>
                </a:lnTo>
                <a:lnTo>
                  <a:pt x="71437" y="294680"/>
                </a:lnTo>
                <a:lnTo>
                  <a:pt x="89297" y="285750"/>
                </a:lnTo>
                <a:lnTo>
                  <a:pt x="98226" y="276821"/>
                </a:lnTo>
                <a:lnTo>
                  <a:pt x="116086" y="267891"/>
                </a:lnTo>
                <a:lnTo>
                  <a:pt x="125016" y="258961"/>
                </a:lnTo>
                <a:lnTo>
                  <a:pt x="133945" y="241102"/>
                </a:lnTo>
                <a:lnTo>
                  <a:pt x="142875" y="232172"/>
                </a:lnTo>
                <a:lnTo>
                  <a:pt x="142875" y="223243"/>
                </a:lnTo>
                <a:lnTo>
                  <a:pt x="142875" y="205383"/>
                </a:lnTo>
                <a:lnTo>
                  <a:pt x="142875" y="205383"/>
                </a:lnTo>
                <a:lnTo>
                  <a:pt x="142875" y="187524"/>
                </a:lnTo>
                <a:lnTo>
                  <a:pt x="133945" y="187524"/>
                </a:lnTo>
                <a:lnTo>
                  <a:pt x="116086" y="178594"/>
                </a:lnTo>
                <a:lnTo>
                  <a:pt x="107156" y="178594"/>
                </a:lnTo>
                <a:lnTo>
                  <a:pt x="89297" y="178594"/>
                </a:lnTo>
                <a:lnTo>
                  <a:pt x="80367" y="187524"/>
                </a:lnTo>
                <a:lnTo>
                  <a:pt x="62508" y="196453"/>
                </a:lnTo>
                <a:lnTo>
                  <a:pt x="53578" y="205383"/>
                </a:lnTo>
                <a:lnTo>
                  <a:pt x="35719" y="214313"/>
                </a:lnTo>
                <a:lnTo>
                  <a:pt x="26789" y="223243"/>
                </a:lnTo>
                <a:lnTo>
                  <a:pt x="26789" y="232172"/>
                </a:lnTo>
                <a:lnTo>
                  <a:pt x="17859" y="232172"/>
                </a:lnTo>
                <a:lnTo>
                  <a:pt x="17859" y="23217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Freeform 152"/>
          <p:cNvSpPr/>
          <p:nvPr/>
        </p:nvSpPr>
        <p:spPr>
          <a:xfrm>
            <a:off x="5197078" y="3920132"/>
            <a:ext cx="44650" cy="294681"/>
          </a:xfrm>
          <a:custGeom>
            <a:avLst/>
            <a:gdLst/>
            <a:ahLst/>
            <a:cxnLst/>
            <a:rect l="0" t="0" r="0" b="0"/>
            <a:pathLst>
              <a:path w="44650" h="294681">
                <a:moveTo>
                  <a:pt x="44649" y="98227"/>
                </a:moveTo>
                <a:lnTo>
                  <a:pt x="44649" y="98227"/>
                </a:lnTo>
                <a:lnTo>
                  <a:pt x="44649" y="98227"/>
                </a:lnTo>
                <a:lnTo>
                  <a:pt x="35719" y="98227"/>
                </a:lnTo>
                <a:lnTo>
                  <a:pt x="35719" y="98227"/>
                </a:lnTo>
                <a:lnTo>
                  <a:pt x="35719" y="98227"/>
                </a:lnTo>
                <a:lnTo>
                  <a:pt x="35719" y="98227"/>
                </a:lnTo>
                <a:lnTo>
                  <a:pt x="35719" y="98227"/>
                </a:lnTo>
                <a:lnTo>
                  <a:pt x="35719" y="89297"/>
                </a:lnTo>
                <a:lnTo>
                  <a:pt x="35719" y="89297"/>
                </a:lnTo>
                <a:lnTo>
                  <a:pt x="35719" y="89297"/>
                </a:lnTo>
                <a:lnTo>
                  <a:pt x="35719" y="89297"/>
                </a:lnTo>
                <a:lnTo>
                  <a:pt x="35719" y="89297"/>
                </a:lnTo>
                <a:lnTo>
                  <a:pt x="35719" y="89297"/>
                </a:lnTo>
                <a:lnTo>
                  <a:pt x="35719" y="80368"/>
                </a:lnTo>
                <a:lnTo>
                  <a:pt x="35719" y="80368"/>
                </a:lnTo>
                <a:lnTo>
                  <a:pt x="35719" y="71438"/>
                </a:lnTo>
                <a:lnTo>
                  <a:pt x="35719" y="71438"/>
                </a:lnTo>
                <a:lnTo>
                  <a:pt x="35719" y="62508"/>
                </a:lnTo>
                <a:lnTo>
                  <a:pt x="44649" y="53579"/>
                </a:lnTo>
                <a:lnTo>
                  <a:pt x="44649" y="44649"/>
                </a:lnTo>
                <a:lnTo>
                  <a:pt x="44649" y="44649"/>
                </a:lnTo>
                <a:lnTo>
                  <a:pt x="44649" y="35719"/>
                </a:lnTo>
                <a:lnTo>
                  <a:pt x="44649" y="26789"/>
                </a:lnTo>
                <a:lnTo>
                  <a:pt x="44649" y="17860"/>
                </a:lnTo>
                <a:lnTo>
                  <a:pt x="44649" y="8930"/>
                </a:lnTo>
                <a:lnTo>
                  <a:pt x="44649" y="0"/>
                </a:lnTo>
                <a:lnTo>
                  <a:pt x="44649" y="0"/>
                </a:lnTo>
                <a:lnTo>
                  <a:pt x="44649" y="0"/>
                </a:lnTo>
                <a:lnTo>
                  <a:pt x="44649" y="0"/>
                </a:lnTo>
                <a:lnTo>
                  <a:pt x="44649" y="0"/>
                </a:lnTo>
                <a:lnTo>
                  <a:pt x="44649" y="8930"/>
                </a:lnTo>
                <a:lnTo>
                  <a:pt x="44649" y="17860"/>
                </a:lnTo>
                <a:lnTo>
                  <a:pt x="44649" y="35719"/>
                </a:lnTo>
                <a:lnTo>
                  <a:pt x="35719" y="53579"/>
                </a:lnTo>
                <a:lnTo>
                  <a:pt x="35719" y="71438"/>
                </a:lnTo>
                <a:lnTo>
                  <a:pt x="26789" y="98227"/>
                </a:lnTo>
                <a:lnTo>
                  <a:pt x="26789" y="125016"/>
                </a:lnTo>
                <a:lnTo>
                  <a:pt x="17860" y="151805"/>
                </a:lnTo>
                <a:lnTo>
                  <a:pt x="17860" y="178594"/>
                </a:lnTo>
                <a:lnTo>
                  <a:pt x="8930" y="196454"/>
                </a:lnTo>
                <a:lnTo>
                  <a:pt x="8930" y="214313"/>
                </a:lnTo>
                <a:lnTo>
                  <a:pt x="0" y="232172"/>
                </a:lnTo>
                <a:lnTo>
                  <a:pt x="0" y="250032"/>
                </a:lnTo>
                <a:lnTo>
                  <a:pt x="0" y="267891"/>
                </a:lnTo>
                <a:lnTo>
                  <a:pt x="0" y="276821"/>
                </a:lnTo>
                <a:lnTo>
                  <a:pt x="0" y="285750"/>
                </a:lnTo>
                <a:lnTo>
                  <a:pt x="0" y="285750"/>
                </a:lnTo>
                <a:lnTo>
                  <a:pt x="0" y="294680"/>
                </a:lnTo>
                <a:lnTo>
                  <a:pt x="0" y="294680"/>
                </a:lnTo>
                <a:lnTo>
                  <a:pt x="0" y="2946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Freeform 153"/>
          <p:cNvSpPr/>
          <p:nvPr/>
        </p:nvSpPr>
        <p:spPr>
          <a:xfrm>
            <a:off x="5206008" y="3964781"/>
            <a:ext cx="125016" cy="214313"/>
          </a:xfrm>
          <a:custGeom>
            <a:avLst/>
            <a:gdLst/>
            <a:ahLst/>
            <a:cxnLst/>
            <a:rect l="0" t="0" r="0" b="0"/>
            <a:pathLst>
              <a:path w="125016" h="214313">
                <a:moveTo>
                  <a:pt x="116086" y="0"/>
                </a:moveTo>
                <a:lnTo>
                  <a:pt x="116086" y="0"/>
                </a:lnTo>
                <a:lnTo>
                  <a:pt x="116086" y="0"/>
                </a:lnTo>
                <a:lnTo>
                  <a:pt x="116086" y="0"/>
                </a:lnTo>
                <a:lnTo>
                  <a:pt x="116086" y="0"/>
                </a:lnTo>
                <a:lnTo>
                  <a:pt x="116086" y="8930"/>
                </a:lnTo>
                <a:lnTo>
                  <a:pt x="116086" y="17859"/>
                </a:lnTo>
                <a:lnTo>
                  <a:pt x="107156" y="35719"/>
                </a:lnTo>
                <a:lnTo>
                  <a:pt x="98226" y="53578"/>
                </a:lnTo>
                <a:lnTo>
                  <a:pt x="80367" y="71437"/>
                </a:lnTo>
                <a:lnTo>
                  <a:pt x="62508" y="89297"/>
                </a:lnTo>
                <a:lnTo>
                  <a:pt x="44648" y="98226"/>
                </a:lnTo>
                <a:lnTo>
                  <a:pt x="26789" y="107156"/>
                </a:lnTo>
                <a:lnTo>
                  <a:pt x="17859" y="116086"/>
                </a:lnTo>
                <a:lnTo>
                  <a:pt x="8930" y="125015"/>
                </a:lnTo>
                <a:lnTo>
                  <a:pt x="0" y="133945"/>
                </a:lnTo>
                <a:lnTo>
                  <a:pt x="0" y="133945"/>
                </a:lnTo>
                <a:lnTo>
                  <a:pt x="0" y="133945"/>
                </a:lnTo>
                <a:lnTo>
                  <a:pt x="0" y="133945"/>
                </a:lnTo>
                <a:lnTo>
                  <a:pt x="8930" y="133945"/>
                </a:lnTo>
                <a:lnTo>
                  <a:pt x="17859" y="133945"/>
                </a:lnTo>
                <a:lnTo>
                  <a:pt x="26789" y="142875"/>
                </a:lnTo>
                <a:lnTo>
                  <a:pt x="44648" y="142875"/>
                </a:lnTo>
                <a:lnTo>
                  <a:pt x="53578" y="151805"/>
                </a:lnTo>
                <a:lnTo>
                  <a:pt x="71437" y="160734"/>
                </a:lnTo>
                <a:lnTo>
                  <a:pt x="89297" y="160734"/>
                </a:lnTo>
                <a:lnTo>
                  <a:pt x="98226" y="169664"/>
                </a:lnTo>
                <a:lnTo>
                  <a:pt x="107156" y="178594"/>
                </a:lnTo>
                <a:lnTo>
                  <a:pt x="116086" y="187523"/>
                </a:lnTo>
                <a:lnTo>
                  <a:pt x="125015" y="196453"/>
                </a:lnTo>
                <a:lnTo>
                  <a:pt x="125015" y="196453"/>
                </a:lnTo>
                <a:lnTo>
                  <a:pt x="125015" y="205383"/>
                </a:lnTo>
                <a:lnTo>
                  <a:pt x="125015" y="214312"/>
                </a:lnTo>
                <a:lnTo>
                  <a:pt x="125015" y="214312"/>
                </a:lnTo>
                <a:lnTo>
                  <a:pt x="125015" y="214312"/>
                </a:lnTo>
                <a:lnTo>
                  <a:pt x="125015" y="21431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Freeform 154"/>
          <p:cNvSpPr/>
          <p:nvPr/>
        </p:nvSpPr>
        <p:spPr>
          <a:xfrm>
            <a:off x="5331023" y="4027289"/>
            <a:ext cx="107158" cy="357188"/>
          </a:xfrm>
          <a:custGeom>
            <a:avLst/>
            <a:gdLst/>
            <a:ahLst/>
            <a:cxnLst/>
            <a:rect l="0" t="0" r="0" b="0"/>
            <a:pathLst>
              <a:path w="107158" h="357188">
                <a:moveTo>
                  <a:pt x="71438" y="44648"/>
                </a:moveTo>
                <a:lnTo>
                  <a:pt x="71438" y="44648"/>
                </a:lnTo>
                <a:lnTo>
                  <a:pt x="80368" y="44648"/>
                </a:lnTo>
                <a:lnTo>
                  <a:pt x="80368" y="35718"/>
                </a:lnTo>
                <a:lnTo>
                  <a:pt x="89297" y="35718"/>
                </a:lnTo>
                <a:lnTo>
                  <a:pt x="89297" y="26789"/>
                </a:lnTo>
                <a:lnTo>
                  <a:pt x="89297" y="26789"/>
                </a:lnTo>
                <a:lnTo>
                  <a:pt x="89297" y="17859"/>
                </a:lnTo>
                <a:lnTo>
                  <a:pt x="89297" y="17859"/>
                </a:lnTo>
                <a:lnTo>
                  <a:pt x="80368" y="8929"/>
                </a:lnTo>
                <a:lnTo>
                  <a:pt x="80368" y="0"/>
                </a:lnTo>
                <a:lnTo>
                  <a:pt x="71438" y="0"/>
                </a:lnTo>
                <a:lnTo>
                  <a:pt x="62508" y="8929"/>
                </a:lnTo>
                <a:lnTo>
                  <a:pt x="53579" y="8929"/>
                </a:lnTo>
                <a:lnTo>
                  <a:pt x="44649" y="17859"/>
                </a:lnTo>
                <a:lnTo>
                  <a:pt x="35719" y="35718"/>
                </a:lnTo>
                <a:lnTo>
                  <a:pt x="26790" y="53578"/>
                </a:lnTo>
                <a:lnTo>
                  <a:pt x="17860" y="80367"/>
                </a:lnTo>
                <a:lnTo>
                  <a:pt x="8930" y="98226"/>
                </a:lnTo>
                <a:lnTo>
                  <a:pt x="0" y="116086"/>
                </a:lnTo>
                <a:lnTo>
                  <a:pt x="0" y="133945"/>
                </a:lnTo>
                <a:lnTo>
                  <a:pt x="8930" y="133945"/>
                </a:lnTo>
                <a:lnTo>
                  <a:pt x="8930" y="142875"/>
                </a:lnTo>
                <a:lnTo>
                  <a:pt x="17860" y="133945"/>
                </a:lnTo>
                <a:lnTo>
                  <a:pt x="26790" y="133945"/>
                </a:lnTo>
                <a:lnTo>
                  <a:pt x="35719" y="125015"/>
                </a:lnTo>
                <a:lnTo>
                  <a:pt x="44649" y="116086"/>
                </a:lnTo>
                <a:lnTo>
                  <a:pt x="53579" y="107156"/>
                </a:lnTo>
                <a:lnTo>
                  <a:pt x="62508" y="98226"/>
                </a:lnTo>
                <a:lnTo>
                  <a:pt x="71438" y="89297"/>
                </a:lnTo>
                <a:lnTo>
                  <a:pt x="71438" y="80367"/>
                </a:lnTo>
                <a:lnTo>
                  <a:pt x="71438" y="71437"/>
                </a:lnTo>
                <a:lnTo>
                  <a:pt x="80368" y="71437"/>
                </a:lnTo>
                <a:lnTo>
                  <a:pt x="80368" y="71437"/>
                </a:lnTo>
                <a:lnTo>
                  <a:pt x="80368" y="71437"/>
                </a:lnTo>
                <a:lnTo>
                  <a:pt x="80368" y="71437"/>
                </a:lnTo>
                <a:lnTo>
                  <a:pt x="80368" y="71437"/>
                </a:lnTo>
                <a:lnTo>
                  <a:pt x="80368" y="71437"/>
                </a:lnTo>
                <a:lnTo>
                  <a:pt x="80368" y="80367"/>
                </a:lnTo>
                <a:lnTo>
                  <a:pt x="89297" y="98226"/>
                </a:lnTo>
                <a:lnTo>
                  <a:pt x="89297" y="116086"/>
                </a:lnTo>
                <a:lnTo>
                  <a:pt x="89297" y="133945"/>
                </a:lnTo>
                <a:lnTo>
                  <a:pt x="98227" y="151804"/>
                </a:lnTo>
                <a:lnTo>
                  <a:pt x="98227" y="178593"/>
                </a:lnTo>
                <a:lnTo>
                  <a:pt x="107157" y="196453"/>
                </a:lnTo>
                <a:lnTo>
                  <a:pt x="98227" y="223242"/>
                </a:lnTo>
                <a:lnTo>
                  <a:pt x="98227" y="250031"/>
                </a:lnTo>
                <a:lnTo>
                  <a:pt x="89297" y="267890"/>
                </a:lnTo>
                <a:lnTo>
                  <a:pt x="80368" y="294679"/>
                </a:lnTo>
                <a:lnTo>
                  <a:pt x="71438" y="312539"/>
                </a:lnTo>
                <a:lnTo>
                  <a:pt x="53579" y="330398"/>
                </a:lnTo>
                <a:lnTo>
                  <a:pt x="35719" y="348257"/>
                </a:lnTo>
                <a:lnTo>
                  <a:pt x="26790" y="357187"/>
                </a:lnTo>
                <a:lnTo>
                  <a:pt x="26790" y="35718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Freeform 155"/>
          <p:cNvSpPr/>
          <p:nvPr/>
        </p:nvSpPr>
        <p:spPr>
          <a:xfrm>
            <a:off x="5920383" y="3929062"/>
            <a:ext cx="107157" cy="196454"/>
          </a:xfrm>
          <a:custGeom>
            <a:avLst/>
            <a:gdLst/>
            <a:ahLst/>
            <a:cxnLst/>
            <a:rect l="0" t="0" r="0" b="0"/>
            <a:pathLst>
              <a:path w="107157" h="196454">
                <a:moveTo>
                  <a:pt x="17859" y="0"/>
                </a:moveTo>
                <a:lnTo>
                  <a:pt x="17859" y="0"/>
                </a:lnTo>
                <a:lnTo>
                  <a:pt x="17859" y="0"/>
                </a:lnTo>
                <a:lnTo>
                  <a:pt x="17859" y="8930"/>
                </a:lnTo>
                <a:lnTo>
                  <a:pt x="17859" y="17859"/>
                </a:lnTo>
                <a:lnTo>
                  <a:pt x="17859" y="26789"/>
                </a:lnTo>
                <a:lnTo>
                  <a:pt x="17859" y="44649"/>
                </a:lnTo>
                <a:lnTo>
                  <a:pt x="8930" y="62508"/>
                </a:lnTo>
                <a:lnTo>
                  <a:pt x="8930" y="80367"/>
                </a:lnTo>
                <a:lnTo>
                  <a:pt x="8930" y="98227"/>
                </a:lnTo>
                <a:lnTo>
                  <a:pt x="8930" y="107156"/>
                </a:lnTo>
                <a:lnTo>
                  <a:pt x="0" y="125016"/>
                </a:lnTo>
                <a:lnTo>
                  <a:pt x="0" y="133945"/>
                </a:lnTo>
                <a:lnTo>
                  <a:pt x="0" y="142875"/>
                </a:lnTo>
                <a:lnTo>
                  <a:pt x="0" y="151805"/>
                </a:lnTo>
                <a:lnTo>
                  <a:pt x="0" y="160734"/>
                </a:lnTo>
                <a:lnTo>
                  <a:pt x="0" y="160734"/>
                </a:lnTo>
                <a:lnTo>
                  <a:pt x="8930" y="169664"/>
                </a:lnTo>
                <a:lnTo>
                  <a:pt x="8930" y="169664"/>
                </a:lnTo>
                <a:lnTo>
                  <a:pt x="17859" y="178594"/>
                </a:lnTo>
                <a:lnTo>
                  <a:pt x="26789" y="178594"/>
                </a:lnTo>
                <a:lnTo>
                  <a:pt x="35719" y="178594"/>
                </a:lnTo>
                <a:lnTo>
                  <a:pt x="44648" y="187524"/>
                </a:lnTo>
                <a:lnTo>
                  <a:pt x="53578" y="187524"/>
                </a:lnTo>
                <a:lnTo>
                  <a:pt x="62508" y="187524"/>
                </a:lnTo>
                <a:lnTo>
                  <a:pt x="71437" y="187524"/>
                </a:lnTo>
                <a:lnTo>
                  <a:pt x="80367" y="187524"/>
                </a:lnTo>
                <a:lnTo>
                  <a:pt x="89297" y="196453"/>
                </a:lnTo>
                <a:lnTo>
                  <a:pt x="98226" y="196453"/>
                </a:lnTo>
                <a:lnTo>
                  <a:pt x="98226" y="196453"/>
                </a:lnTo>
                <a:lnTo>
                  <a:pt x="107156" y="196453"/>
                </a:lnTo>
                <a:lnTo>
                  <a:pt x="107156" y="19645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Freeform 156"/>
          <p:cNvSpPr/>
          <p:nvPr/>
        </p:nvSpPr>
        <p:spPr>
          <a:xfrm>
            <a:off x="6054328" y="3929062"/>
            <a:ext cx="26790" cy="294681"/>
          </a:xfrm>
          <a:custGeom>
            <a:avLst/>
            <a:gdLst/>
            <a:ahLst/>
            <a:cxnLst/>
            <a:rect l="0" t="0" r="0" b="0"/>
            <a:pathLst>
              <a:path w="26790" h="294681">
                <a:moveTo>
                  <a:pt x="26789" y="0"/>
                </a:moveTo>
                <a:lnTo>
                  <a:pt x="26789" y="0"/>
                </a:lnTo>
                <a:lnTo>
                  <a:pt x="26789" y="0"/>
                </a:lnTo>
                <a:lnTo>
                  <a:pt x="26789" y="8930"/>
                </a:lnTo>
                <a:lnTo>
                  <a:pt x="26789" y="17859"/>
                </a:lnTo>
                <a:lnTo>
                  <a:pt x="26789" y="26789"/>
                </a:lnTo>
                <a:lnTo>
                  <a:pt x="17860" y="44649"/>
                </a:lnTo>
                <a:lnTo>
                  <a:pt x="17860" y="62508"/>
                </a:lnTo>
                <a:lnTo>
                  <a:pt x="17860" y="89297"/>
                </a:lnTo>
                <a:lnTo>
                  <a:pt x="8930" y="116086"/>
                </a:lnTo>
                <a:lnTo>
                  <a:pt x="8930" y="142875"/>
                </a:lnTo>
                <a:lnTo>
                  <a:pt x="8930" y="169664"/>
                </a:lnTo>
                <a:lnTo>
                  <a:pt x="8930" y="187524"/>
                </a:lnTo>
                <a:lnTo>
                  <a:pt x="0" y="205383"/>
                </a:lnTo>
                <a:lnTo>
                  <a:pt x="0" y="223242"/>
                </a:lnTo>
                <a:lnTo>
                  <a:pt x="0" y="241102"/>
                </a:lnTo>
                <a:lnTo>
                  <a:pt x="0" y="258961"/>
                </a:lnTo>
                <a:lnTo>
                  <a:pt x="0" y="267891"/>
                </a:lnTo>
                <a:lnTo>
                  <a:pt x="0" y="276820"/>
                </a:lnTo>
                <a:lnTo>
                  <a:pt x="0" y="285750"/>
                </a:lnTo>
                <a:lnTo>
                  <a:pt x="0" y="294680"/>
                </a:lnTo>
                <a:lnTo>
                  <a:pt x="0" y="294680"/>
                </a:lnTo>
                <a:lnTo>
                  <a:pt x="0" y="2946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Freeform 157"/>
          <p:cNvSpPr/>
          <p:nvPr/>
        </p:nvSpPr>
        <p:spPr>
          <a:xfrm>
            <a:off x="6232922" y="4018359"/>
            <a:ext cx="125017" cy="169665"/>
          </a:xfrm>
          <a:custGeom>
            <a:avLst/>
            <a:gdLst/>
            <a:ahLst/>
            <a:cxnLst/>
            <a:rect l="0" t="0" r="0" b="0"/>
            <a:pathLst>
              <a:path w="125017" h="169665">
                <a:moveTo>
                  <a:pt x="125016" y="0"/>
                </a:moveTo>
                <a:lnTo>
                  <a:pt x="125016" y="0"/>
                </a:lnTo>
                <a:lnTo>
                  <a:pt x="125016" y="0"/>
                </a:lnTo>
                <a:lnTo>
                  <a:pt x="125016" y="0"/>
                </a:lnTo>
                <a:lnTo>
                  <a:pt x="125016" y="0"/>
                </a:lnTo>
                <a:lnTo>
                  <a:pt x="116086" y="0"/>
                </a:lnTo>
                <a:lnTo>
                  <a:pt x="116086" y="0"/>
                </a:lnTo>
                <a:lnTo>
                  <a:pt x="107156" y="0"/>
                </a:lnTo>
                <a:lnTo>
                  <a:pt x="98226" y="0"/>
                </a:lnTo>
                <a:lnTo>
                  <a:pt x="80367" y="0"/>
                </a:lnTo>
                <a:lnTo>
                  <a:pt x="71437" y="0"/>
                </a:lnTo>
                <a:lnTo>
                  <a:pt x="62508" y="8930"/>
                </a:lnTo>
                <a:lnTo>
                  <a:pt x="53578" y="17859"/>
                </a:lnTo>
                <a:lnTo>
                  <a:pt x="35719" y="26789"/>
                </a:lnTo>
                <a:lnTo>
                  <a:pt x="26789" y="35719"/>
                </a:lnTo>
                <a:lnTo>
                  <a:pt x="26789" y="44648"/>
                </a:lnTo>
                <a:lnTo>
                  <a:pt x="17859" y="53578"/>
                </a:lnTo>
                <a:lnTo>
                  <a:pt x="17859" y="62508"/>
                </a:lnTo>
                <a:lnTo>
                  <a:pt x="17859" y="71437"/>
                </a:lnTo>
                <a:lnTo>
                  <a:pt x="26789" y="71437"/>
                </a:lnTo>
                <a:lnTo>
                  <a:pt x="26789" y="80367"/>
                </a:lnTo>
                <a:lnTo>
                  <a:pt x="35719" y="80367"/>
                </a:lnTo>
                <a:lnTo>
                  <a:pt x="44648" y="80367"/>
                </a:lnTo>
                <a:lnTo>
                  <a:pt x="62508" y="89297"/>
                </a:lnTo>
                <a:lnTo>
                  <a:pt x="71437" y="98227"/>
                </a:lnTo>
                <a:lnTo>
                  <a:pt x="80367" y="98227"/>
                </a:lnTo>
                <a:lnTo>
                  <a:pt x="89297" y="107156"/>
                </a:lnTo>
                <a:lnTo>
                  <a:pt x="107156" y="107156"/>
                </a:lnTo>
                <a:lnTo>
                  <a:pt x="116086" y="116086"/>
                </a:lnTo>
                <a:lnTo>
                  <a:pt x="116086" y="116086"/>
                </a:lnTo>
                <a:lnTo>
                  <a:pt x="125016" y="125016"/>
                </a:lnTo>
                <a:lnTo>
                  <a:pt x="125016" y="133945"/>
                </a:lnTo>
                <a:lnTo>
                  <a:pt x="125016" y="133945"/>
                </a:lnTo>
                <a:lnTo>
                  <a:pt x="125016" y="133945"/>
                </a:lnTo>
                <a:lnTo>
                  <a:pt x="116086" y="142875"/>
                </a:lnTo>
                <a:lnTo>
                  <a:pt x="107156" y="151805"/>
                </a:lnTo>
                <a:lnTo>
                  <a:pt x="89297" y="151805"/>
                </a:lnTo>
                <a:lnTo>
                  <a:pt x="80367" y="160734"/>
                </a:lnTo>
                <a:lnTo>
                  <a:pt x="62508" y="160734"/>
                </a:lnTo>
                <a:lnTo>
                  <a:pt x="53578" y="160734"/>
                </a:lnTo>
                <a:lnTo>
                  <a:pt x="44648" y="169664"/>
                </a:lnTo>
                <a:lnTo>
                  <a:pt x="26789" y="160734"/>
                </a:lnTo>
                <a:lnTo>
                  <a:pt x="17859" y="160734"/>
                </a:lnTo>
                <a:lnTo>
                  <a:pt x="8930" y="160734"/>
                </a:lnTo>
                <a:lnTo>
                  <a:pt x="0" y="160734"/>
                </a:lnTo>
                <a:lnTo>
                  <a:pt x="0" y="160734"/>
                </a:lnTo>
                <a:lnTo>
                  <a:pt x="0" y="1607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Freeform 158"/>
          <p:cNvSpPr/>
          <p:nvPr/>
        </p:nvSpPr>
        <p:spPr>
          <a:xfrm>
            <a:off x="7402711" y="4179093"/>
            <a:ext cx="8931" cy="17861"/>
          </a:xfrm>
          <a:custGeom>
            <a:avLst/>
            <a:gdLst/>
            <a:ahLst/>
            <a:cxnLst/>
            <a:rect l="0" t="0" r="0" b="0"/>
            <a:pathLst>
              <a:path w="8931" h="17861">
                <a:moveTo>
                  <a:pt x="0" y="0"/>
                </a:move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8930" y="893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8930"/>
                </a:lnTo>
                <a:lnTo>
                  <a:pt x="8930" y="17860"/>
                </a:lnTo>
                <a:lnTo>
                  <a:pt x="0" y="17860"/>
                </a:lnTo>
                <a:lnTo>
                  <a:pt x="0" y="17860"/>
                </a:lnTo>
                <a:lnTo>
                  <a:pt x="0" y="17860"/>
                </a:lnTo>
                <a:lnTo>
                  <a:pt x="0" y="178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Freeform 159"/>
          <p:cNvSpPr/>
          <p:nvPr/>
        </p:nvSpPr>
        <p:spPr>
          <a:xfrm>
            <a:off x="7536656" y="3937992"/>
            <a:ext cx="8931" cy="258962"/>
          </a:xfrm>
          <a:custGeom>
            <a:avLst/>
            <a:gdLst/>
            <a:ahLst/>
            <a:cxnLst/>
            <a:rect l="0" t="0" r="0" b="0"/>
            <a:pathLst>
              <a:path w="8931" h="258962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17859"/>
                </a:lnTo>
                <a:lnTo>
                  <a:pt x="0" y="26789"/>
                </a:lnTo>
                <a:lnTo>
                  <a:pt x="0" y="44648"/>
                </a:lnTo>
                <a:lnTo>
                  <a:pt x="0" y="62508"/>
                </a:lnTo>
                <a:lnTo>
                  <a:pt x="0" y="80367"/>
                </a:lnTo>
                <a:lnTo>
                  <a:pt x="0" y="98226"/>
                </a:lnTo>
                <a:lnTo>
                  <a:pt x="8930" y="116086"/>
                </a:lnTo>
                <a:lnTo>
                  <a:pt x="0" y="142875"/>
                </a:lnTo>
                <a:lnTo>
                  <a:pt x="0" y="160734"/>
                </a:lnTo>
                <a:lnTo>
                  <a:pt x="0" y="178594"/>
                </a:lnTo>
                <a:lnTo>
                  <a:pt x="0" y="196453"/>
                </a:lnTo>
                <a:lnTo>
                  <a:pt x="8930" y="214312"/>
                </a:lnTo>
                <a:lnTo>
                  <a:pt x="8930" y="232172"/>
                </a:lnTo>
                <a:lnTo>
                  <a:pt x="8930" y="241101"/>
                </a:lnTo>
                <a:lnTo>
                  <a:pt x="8930" y="250031"/>
                </a:lnTo>
                <a:lnTo>
                  <a:pt x="8930" y="258961"/>
                </a:lnTo>
                <a:lnTo>
                  <a:pt x="8930" y="258961"/>
                </a:lnTo>
                <a:lnTo>
                  <a:pt x="8930" y="258961"/>
                </a:lnTo>
                <a:lnTo>
                  <a:pt x="8930" y="25896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Freeform 160"/>
          <p:cNvSpPr/>
          <p:nvPr/>
        </p:nvSpPr>
        <p:spPr>
          <a:xfrm>
            <a:off x="7643813" y="3955851"/>
            <a:ext cx="125016" cy="125017"/>
          </a:xfrm>
          <a:custGeom>
            <a:avLst/>
            <a:gdLst/>
            <a:ahLst/>
            <a:cxnLst/>
            <a:rect l="0" t="0" r="0" b="0"/>
            <a:pathLst>
              <a:path w="125016" h="125017">
                <a:moveTo>
                  <a:pt x="17859" y="0"/>
                </a:move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8930"/>
                </a:lnTo>
                <a:lnTo>
                  <a:pt x="17859" y="17860"/>
                </a:lnTo>
                <a:lnTo>
                  <a:pt x="8929" y="26789"/>
                </a:lnTo>
                <a:lnTo>
                  <a:pt x="8929" y="44649"/>
                </a:lnTo>
                <a:lnTo>
                  <a:pt x="8929" y="53578"/>
                </a:lnTo>
                <a:lnTo>
                  <a:pt x="0" y="71438"/>
                </a:lnTo>
                <a:lnTo>
                  <a:pt x="0" y="89297"/>
                </a:lnTo>
                <a:lnTo>
                  <a:pt x="0" y="98227"/>
                </a:lnTo>
                <a:lnTo>
                  <a:pt x="0" y="107156"/>
                </a:lnTo>
                <a:lnTo>
                  <a:pt x="0" y="116086"/>
                </a:lnTo>
                <a:lnTo>
                  <a:pt x="0" y="116086"/>
                </a:lnTo>
                <a:lnTo>
                  <a:pt x="0" y="125016"/>
                </a:lnTo>
                <a:lnTo>
                  <a:pt x="8929" y="125016"/>
                </a:lnTo>
                <a:lnTo>
                  <a:pt x="17859" y="125016"/>
                </a:lnTo>
                <a:lnTo>
                  <a:pt x="26789" y="116086"/>
                </a:lnTo>
                <a:lnTo>
                  <a:pt x="35718" y="116086"/>
                </a:lnTo>
                <a:lnTo>
                  <a:pt x="44648" y="116086"/>
                </a:lnTo>
                <a:lnTo>
                  <a:pt x="62507" y="116086"/>
                </a:lnTo>
                <a:lnTo>
                  <a:pt x="71437" y="116086"/>
                </a:lnTo>
                <a:lnTo>
                  <a:pt x="80367" y="116086"/>
                </a:lnTo>
                <a:lnTo>
                  <a:pt x="89296" y="116086"/>
                </a:lnTo>
                <a:lnTo>
                  <a:pt x="98226" y="116086"/>
                </a:lnTo>
                <a:lnTo>
                  <a:pt x="107156" y="116086"/>
                </a:lnTo>
                <a:lnTo>
                  <a:pt x="116085" y="125016"/>
                </a:lnTo>
                <a:lnTo>
                  <a:pt x="125015" y="125016"/>
                </a:lnTo>
                <a:lnTo>
                  <a:pt x="125015" y="125016"/>
                </a:lnTo>
                <a:lnTo>
                  <a:pt x="125015" y="12501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Freeform 161"/>
          <p:cNvSpPr/>
          <p:nvPr/>
        </p:nvSpPr>
        <p:spPr>
          <a:xfrm>
            <a:off x="7750969" y="3920132"/>
            <a:ext cx="26790" cy="285751"/>
          </a:xfrm>
          <a:custGeom>
            <a:avLst/>
            <a:gdLst/>
            <a:ahLst/>
            <a:cxnLst/>
            <a:rect l="0" t="0" r="0" b="0"/>
            <a:pathLst>
              <a:path w="26790" h="285751">
                <a:moveTo>
                  <a:pt x="26789" y="0"/>
                </a:moveTo>
                <a:lnTo>
                  <a:pt x="26789" y="0"/>
                </a:lnTo>
                <a:lnTo>
                  <a:pt x="26789" y="0"/>
                </a:lnTo>
                <a:lnTo>
                  <a:pt x="26789" y="8930"/>
                </a:lnTo>
                <a:lnTo>
                  <a:pt x="26789" y="17860"/>
                </a:lnTo>
                <a:lnTo>
                  <a:pt x="26789" y="26789"/>
                </a:lnTo>
                <a:lnTo>
                  <a:pt x="26789" y="44649"/>
                </a:lnTo>
                <a:lnTo>
                  <a:pt x="26789" y="71438"/>
                </a:lnTo>
                <a:lnTo>
                  <a:pt x="17859" y="98227"/>
                </a:lnTo>
                <a:lnTo>
                  <a:pt x="17859" y="116086"/>
                </a:lnTo>
                <a:lnTo>
                  <a:pt x="17859" y="142875"/>
                </a:lnTo>
                <a:lnTo>
                  <a:pt x="8929" y="169664"/>
                </a:lnTo>
                <a:lnTo>
                  <a:pt x="8929" y="196454"/>
                </a:lnTo>
                <a:lnTo>
                  <a:pt x="8929" y="214313"/>
                </a:lnTo>
                <a:lnTo>
                  <a:pt x="8929" y="241102"/>
                </a:lnTo>
                <a:lnTo>
                  <a:pt x="0" y="258961"/>
                </a:lnTo>
                <a:lnTo>
                  <a:pt x="0" y="267891"/>
                </a:lnTo>
                <a:lnTo>
                  <a:pt x="0" y="276821"/>
                </a:lnTo>
                <a:lnTo>
                  <a:pt x="0" y="285750"/>
                </a:lnTo>
                <a:lnTo>
                  <a:pt x="0" y="2857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Freeform 162"/>
          <p:cNvSpPr/>
          <p:nvPr/>
        </p:nvSpPr>
        <p:spPr>
          <a:xfrm>
            <a:off x="7884914" y="3893343"/>
            <a:ext cx="178595" cy="258962"/>
          </a:xfrm>
          <a:custGeom>
            <a:avLst/>
            <a:gdLst/>
            <a:ahLst/>
            <a:cxnLst/>
            <a:rect l="0" t="0" r="0" b="0"/>
            <a:pathLst>
              <a:path w="178595" h="258962">
                <a:moveTo>
                  <a:pt x="0" y="44649"/>
                </a:moveTo>
                <a:lnTo>
                  <a:pt x="0" y="35719"/>
                </a:lnTo>
                <a:lnTo>
                  <a:pt x="0" y="35719"/>
                </a:lnTo>
                <a:lnTo>
                  <a:pt x="0" y="26789"/>
                </a:lnTo>
                <a:lnTo>
                  <a:pt x="0" y="26789"/>
                </a:lnTo>
                <a:lnTo>
                  <a:pt x="8930" y="17860"/>
                </a:lnTo>
                <a:lnTo>
                  <a:pt x="8930" y="17860"/>
                </a:lnTo>
                <a:lnTo>
                  <a:pt x="17859" y="8930"/>
                </a:lnTo>
                <a:lnTo>
                  <a:pt x="26789" y="8930"/>
                </a:lnTo>
                <a:lnTo>
                  <a:pt x="35719" y="0"/>
                </a:lnTo>
                <a:lnTo>
                  <a:pt x="44649" y="0"/>
                </a:lnTo>
                <a:lnTo>
                  <a:pt x="53578" y="0"/>
                </a:lnTo>
                <a:lnTo>
                  <a:pt x="71438" y="0"/>
                </a:lnTo>
                <a:lnTo>
                  <a:pt x="80367" y="8930"/>
                </a:lnTo>
                <a:lnTo>
                  <a:pt x="89297" y="8930"/>
                </a:lnTo>
                <a:lnTo>
                  <a:pt x="98227" y="17860"/>
                </a:lnTo>
                <a:lnTo>
                  <a:pt x="107156" y="17860"/>
                </a:lnTo>
                <a:lnTo>
                  <a:pt x="107156" y="35719"/>
                </a:lnTo>
                <a:lnTo>
                  <a:pt x="116086" y="44649"/>
                </a:lnTo>
                <a:lnTo>
                  <a:pt x="116086" y="53578"/>
                </a:lnTo>
                <a:lnTo>
                  <a:pt x="116086" y="71438"/>
                </a:lnTo>
                <a:lnTo>
                  <a:pt x="107156" y="89297"/>
                </a:lnTo>
                <a:lnTo>
                  <a:pt x="98227" y="107157"/>
                </a:lnTo>
                <a:lnTo>
                  <a:pt x="89297" y="133946"/>
                </a:lnTo>
                <a:lnTo>
                  <a:pt x="80367" y="151805"/>
                </a:lnTo>
                <a:lnTo>
                  <a:pt x="71438" y="169664"/>
                </a:lnTo>
                <a:lnTo>
                  <a:pt x="62508" y="187524"/>
                </a:lnTo>
                <a:lnTo>
                  <a:pt x="53578" y="205383"/>
                </a:lnTo>
                <a:lnTo>
                  <a:pt x="44649" y="214313"/>
                </a:lnTo>
                <a:lnTo>
                  <a:pt x="35719" y="232172"/>
                </a:lnTo>
                <a:lnTo>
                  <a:pt x="26789" y="241102"/>
                </a:lnTo>
                <a:lnTo>
                  <a:pt x="17859" y="250032"/>
                </a:lnTo>
                <a:lnTo>
                  <a:pt x="17859" y="250032"/>
                </a:lnTo>
                <a:lnTo>
                  <a:pt x="8930" y="258961"/>
                </a:lnTo>
                <a:lnTo>
                  <a:pt x="8930" y="258961"/>
                </a:lnTo>
                <a:lnTo>
                  <a:pt x="8930" y="258961"/>
                </a:lnTo>
                <a:lnTo>
                  <a:pt x="8930" y="258961"/>
                </a:lnTo>
                <a:lnTo>
                  <a:pt x="8930" y="258961"/>
                </a:lnTo>
                <a:lnTo>
                  <a:pt x="8930" y="258961"/>
                </a:lnTo>
                <a:lnTo>
                  <a:pt x="8930" y="258961"/>
                </a:lnTo>
                <a:lnTo>
                  <a:pt x="8930" y="258961"/>
                </a:lnTo>
                <a:lnTo>
                  <a:pt x="8930" y="250032"/>
                </a:lnTo>
                <a:lnTo>
                  <a:pt x="17859" y="250032"/>
                </a:lnTo>
                <a:lnTo>
                  <a:pt x="17859" y="250032"/>
                </a:lnTo>
                <a:lnTo>
                  <a:pt x="26789" y="250032"/>
                </a:lnTo>
                <a:lnTo>
                  <a:pt x="44649" y="241102"/>
                </a:lnTo>
                <a:lnTo>
                  <a:pt x="53578" y="241102"/>
                </a:lnTo>
                <a:lnTo>
                  <a:pt x="62508" y="241102"/>
                </a:lnTo>
                <a:lnTo>
                  <a:pt x="80367" y="241102"/>
                </a:lnTo>
                <a:lnTo>
                  <a:pt x="98227" y="241102"/>
                </a:lnTo>
                <a:lnTo>
                  <a:pt x="116086" y="250032"/>
                </a:lnTo>
                <a:lnTo>
                  <a:pt x="125016" y="250032"/>
                </a:lnTo>
                <a:lnTo>
                  <a:pt x="142875" y="250032"/>
                </a:lnTo>
                <a:lnTo>
                  <a:pt x="151805" y="258961"/>
                </a:lnTo>
                <a:lnTo>
                  <a:pt x="160734" y="258961"/>
                </a:lnTo>
                <a:lnTo>
                  <a:pt x="169664" y="258961"/>
                </a:lnTo>
                <a:lnTo>
                  <a:pt x="169664" y="258961"/>
                </a:lnTo>
                <a:lnTo>
                  <a:pt x="178594" y="258961"/>
                </a:lnTo>
                <a:lnTo>
                  <a:pt x="178594" y="258961"/>
                </a:lnTo>
                <a:lnTo>
                  <a:pt x="178594" y="25896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Freeform 163"/>
          <p:cNvSpPr/>
          <p:nvPr/>
        </p:nvSpPr>
        <p:spPr>
          <a:xfrm>
            <a:off x="8224241" y="3812976"/>
            <a:ext cx="258962" cy="303611"/>
          </a:xfrm>
          <a:custGeom>
            <a:avLst/>
            <a:gdLst/>
            <a:ahLst/>
            <a:cxnLst/>
            <a:rect l="0" t="0" r="0" b="0"/>
            <a:pathLst>
              <a:path w="258962" h="303611">
                <a:moveTo>
                  <a:pt x="0" y="26789"/>
                </a:moveTo>
                <a:lnTo>
                  <a:pt x="0" y="26789"/>
                </a:lnTo>
                <a:lnTo>
                  <a:pt x="0" y="35719"/>
                </a:lnTo>
                <a:lnTo>
                  <a:pt x="8930" y="35719"/>
                </a:lnTo>
                <a:lnTo>
                  <a:pt x="8930" y="44649"/>
                </a:lnTo>
                <a:lnTo>
                  <a:pt x="8930" y="62508"/>
                </a:lnTo>
                <a:lnTo>
                  <a:pt x="8930" y="89297"/>
                </a:lnTo>
                <a:lnTo>
                  <a:pt x="17860" y="116086"/>
                </a:lnTo>
                <a:lnTo>
                  <a:pt x="17860" y="151805"/>
                </a:lnTo>
                <a:lnTo>
                  <a:pt x="17860" y="178594"/>
                </a:lnTo>
                <a:lnTo>
                  <a:pt x="17860" y="214313"/>
                </a:lnTo>
                <a:lnTo>
                  <a:pt x="17860" y="232172"/>
                </a:lnTo>
                <a:lnTo>
                  <a:pt x="17860" y="250031"/>
                </a:lnTo>
                <a:lnTo>
                  <a:pt x="17860" y="267891"/>
                </a:lnTo>
                <a:lnTo>
                  <a:pt x="17860" y="276820"/>
                </a:lnTo>
                <a:lnTo>
                  <a:pt x="26789" y="276820"/>
                </a:lnTo>
                <a:lnTo>
                  <a:pt x="26789" y="285750"/>
                </a:lnTo>
                <a:lnTo>
                  <a:pt x="26789" y="276820"/>
                </a:lnTo>
                <a:lnTo>
                  <a:pt x="26789" y="276820"/>
                </a:lnTo>
                <a:lnTo>
                  <a:pt x="26789" y="258961"/>
                </a:lnTo>
                <a:lnTo>
                  <a:pt x="26789" y="241102"/>
                </a:lnTo>
                <a:lnTo>
                  <a:pt x="35719" y="223242"/>
                </a:lnTo>
                <a:lnTo>
                  <a:pt x="44649" y="205383"/>
                </a:lnTo>
                <a:lnTo>
                  <a:pt x="53579" y="178594"/>
                </a:lnTo>
                <a:lnTo>
                  <a:pt x="62508" y="169664"/>
                </a:lnTo>
                <a:lnTo>
                  <a:pt x="71438" y="160735"/>
                </a:lnTo>
                <a:lnTo>
                  <a:pt x="71438" y="151805"/>
                </a:lnTo>
                <a:lnTo>
                  <a:pt x="80368" y="151805"/>
                </a:lnTo>
                <a:lnTo>
                  <a:pt x="89297" y="160735"/>
                </a:lnTo>
                <a:lnTo>
                  <a:pt x="89297" y="169664"/>
                </a:lnTo>
                <a:lnTo>
                  <a:pt x="98227" y="187524"/>
                </a:lnTo>
                <a:lnTo>
                  <a:pt x="107157" y="205383"/>
                </a:lnTo>
                <a:lnTo>
                  <a:pt x="107157" y="223242"/>
                </a:lnTo>
                <a:lnTo>
                  <a:pt x="116086" y="241102"/>
                </a:lnTo>
                <a:lnTo>
                  <a:pt x="116086" y="258961"/>
                </a:lnTo>
                <a:lnTo>
                  <a:pt x="125016" y="276820"/>
                </a:lnTo>
                <a:lnTo>
                  <a:pt x="133946" y="285750"/>
                </a:lnTo>
                <a:lnTo>
                  <a:pt x="133946" y="294680"/>
                </a:lnTo>
                <a:lnTo>
                  <a:pt x="142875" y="303610"/>
                </a:lnTo>
                <a:lnTo>
                  <a:pt x="151805" y="303610"/>
                </a:lnTo>
                <a:lnTo>
                  <a:pt x="160735" y="303610"/>
                </a:lnTo>
                <a:lnTo>
                  <a:pt x="160735" y="303610"/>
                </a:lnTo>
                <a:lnTo>
                  <a:pt x="169664" y="303610"/>
                </a:lnTo>
                <a:lnTo>
                  <a:pt x="178594" y="294680"/>
                </a:lnTo>
                <a:lnTo>
                  <a:pt x="187524" y="285750"/>
                </a:lnTo>
                <a:lnTo>
                  <a:pt x="187524" y="276820"/>
                </a:lnTo>
                <a:lnTo>
                  <a:pt x="196454" y="250031"/>
                </a:lnTo>
                <a:lnTo>
                  <a:pt x="205383" y="223242"/>
                </a:lnTo>
                <a:lnTo>
                  <a:pt x="214313" y="196453"/>
                </a:lnTo>
                <a:lnTo>
                  <a:pt x="223243" y="160735"/>
                </a:lnTo>
                <a:lnTo>
                  <a:pt x="232172" y="125016"/>
                </a:lnTo>
                <a:lnTo>
                  <a:pt x="241102" y="89297"/>
                </a:lnTo>
                <a:lnTo>
                  <a:pt x="250032" y="62508"/>
                </a:lnTo>
                <a:lnTo>
                  <a:pt x="250032" y="44649"/>
                </a:lnTo>
                <a:lnTo>
                  <a:pt x="258961" y="26789"/>
                </a:lnTo>
                <a:lnTo>
                  <a:pt x="258961" y="17860"/>
                </a:lnTo>
                <a:lnTo>
                  <a:pt x="258961" y="8930"/>
                </a:lnTo>
                <a:lnTo>
                  <a:pt x="258961" y="0"/>
                </a:lnTo>
                <a:lnTo>
                  <a:pt x="258961" y="0"/>
                </a:lnTo>
                <a:lnTo>
                  <a:pt x="258961" y="0"/>
                </a:lnTo>
                <a:lnTo>
                  <a:pt x="258961" y="0"/>
                </a:lnTo>
                <a:lnTo>
                  <a:pt x="258961" y="0"/>
                </a:lnTo>
                <a:lnTo>
                  <a:pt x="258961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Freeform 164"/>
          <p:cNvSpPr/>
          <p:nvPr/>
        </p:nvSpPr>
        <p:spPr>
          <a:xfrm>
            <a:off x="2714625" y="5179219"/>
            <a:ext cx="17860" cy="285751"/>
          </a:xfrm>
          <a:custGeom>
            <a:avLst/>
            <a:gdLst/>
            <a:ahLst/>
            <a:cxnLst/>
            <a:rect l="0" t="0" r="0" b="0"/>
            <a:pathLst>
              <a:path w="17860" h="285751">
                <a:moveTo>
                  <a:pt x="8930" y="0"/>
                </a:moveTo>
                <a:lnTo>
                  <a:pt x="8930" y="0"/>
                </a:lnTo>
                <a:lnTo>
                  <a:pt x="8930" y="0"/>
                </a:lnTo>
                <a:lnTo>
                  <a:pt x="0" y="0"/>
                </a:lnTo>
                <a:lnTo>
                  <a:pt x="8930" y="8929"/>
                </a:lnTo>
                <a:lnTo>
                  <a:pt x="8930" y="17859"/>
                </a:lnTo>
                <a:lnTo>
                  <a:pt x="8930" y="26789"/>
                </a:lnTo>
                <a:lnTo>
                  <a:pt x="8930" y="44648"/>
                </a:lnTo>
                <a:lnTo>
                  <a:pt x="8930" y="62508"/>
                </a:lnTo>
                <a:lnTo>
                  <a:pt x="8930" y="89297"/>
                </a:lnTo>
                <a:lnTo>
                  <a:pt x="8930" y="116086"/>
                </a:lnTo>
                <a:lnTo>
                  <a:pt x="8930" y="133945"/>
                </a:lnTo>
                <a:lnTo>
                  <a:pt x="8930" y="160734"/>
                </a:lnTo>
                <a:lnTo>
                  <a:pt x="8930" y="187523"/>
                </a:lnTo>
                <a:lnTo>
                  <a:pt x="8930" y="214312"/>
                </a:lnTo>
                <a:lnTo>
                  <a:pt x="17859" y="232172"/>
                </a:lnTo>
                <a:lnTo>
                  <a:pt x="17859" y="250031"/>
                </a:lnTo>
                <a:lnTo>
                  <a:pt x="17859" y="258961"/>
                </a:lnTo>
                <a:lnTo>
                  <a:pt x="17859" y="267890"/>
                </a:lnTo>
                <a:lnTo>
                  <a:pt x="17859" y="276820"/>
                </a:lnTo>
                <a:lnTo>
                  <a:pt x="17859" y="285750"/>
                </a:lnTo>
                <a:lnTo>
                  <a:pt x="17859" y="285750"/>
                </a:lnTo>
                <a:lnTo>
                  <a:pt x="17859" y="2857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Freeform 165"/>
          <p:cNvSpPr/>
          <p:nvPr/>
        </p:nvSpPr>
        <p:spPr>
          <a:xfrm>
            <a:off x="2893219" y="5188148"/>
            <a:ext cx="151805" cy="267892"/>
          </a:xfrm>
          <a:custGeom>
            <a:avLst/>
            <a:gdLst/>
            <a:ahLst/>
            <a:cxnLst/>
            <a:rect l="0" t="0" r="0" b="0"/>
            <a:pathLst>
              <a:path w="151805" h="267892">
                <a:moveTo>
                  <a:pt x="17859" y="0"/>
                </a:move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8930"/>
                </a:lnTo>
                <a:lnTo>
                  <a:pt x="17859" y="8930"/>
                </a:lnTo>
                <a:lnTo>
                  <a:pt x="17859" y="17860"/>
                </a:lnTo>
                <a:lnTo>
                  <a:pt x="17859" y="35719"/>
                </a:lnTo>
                <a:lnTo>
                  <a:pt x="17859" y="44649"/>
                </a:lnTo>
                <a:lnTo>
                  <a:pt x="8929" y="53579"/>
                </a:lnTo>
                <a:lnTo>
                  <a:pt x="8929" y="62508"/>
                </a:lnTo>
                <a:lnTo>
                  <a:pt x="8929" y="71438"/>
                </a:lnTo>
                <a:lnTo>
                  <a:pt x="0" y="80368"/>
                </a:lnTo>
                <a:lnTo>
                  <a:pt x="0" y="89297"/>
                </a:lnTo>
                <a:lnTo>
                  <a:pt x="0" y="89297"/>
                </a:lnTo>
                <a:lnTo>
                  <a:pt x="8929" y="98227"/>
                </a:lnTo>
                <a:lnTo>
                  <a:pt x="8929" y="98227"/>
                </a:lnTo>
                <a:lnTo>
                  <a:pt x="17859" y="98227"/>
                </a:lnTo>
                <a:lnTo>
                  <a:pt x="35719" y="107157"/>
                </a:lnTo>
                <a:lnTo>
                  <a:pt x="53578" y="107157"/>
                </a:lnTo>
                <a:lnTo>
                  <a:pt x="71437" y="116086"/>
                </a:lnTo>
                <a:lnTo>
                  <a:pt x="80367" y="116086"/>
                </a:lnTo>
                <a:lnTo>
                  <a:pt x="98226" y="125016"/>
                </a:lnTo>
                <a:lnTo>
                  <a:pt x="116086" y="133946"/>
                </a:lnTo>
                <a:lnTo>
                  <a:pt x="125015" y="142875"/>
                </a:lnTo>
                <a:lnTo>
                  <a:pt x="133945" y="160735"/>
                </a:lnTo>
                <a:lnTo>
                  <a:pt x="142875" y="169665"/>
                </a:lnTo>
                <a:lnTo>
                  <a:pt x="151804" y="187524"/>
                </a:lnTo>
                <a:lnTo>
                  <a:pt x="151804" y="205383"/>
                </a:lnTo>
                <a:lnTo>
                  <a:pt x="142875" y="214313"/>
                </a:lnTo>
                <a:lnTo>
                  <a:pt x="142875" y="232172"/>
                </a:lnTo>
                <a:lnTo>
                  <a:pt x="125015" y="241102"/>
                </a:lnTo>
                <a:lnTo>
                  <a:pt x="116086" y="250032"/>
                </a:lnTo>
                <a:lnTo>
                  <a:pt x="98226" y="258961"/>
                </a:lnTo>
                <a:lnTo>
                  <a:pt x="80367" y="267891"/>
                </a:lnTo>
                <a:lnTo>
                  <a:pt x="71437" y="267891"/>
                </a:lnTo>
                <a:lnTo>
                  <a:pt x="53578" y="267891"/>
                </a:lnTo>
                <a:lnTo>
                  <a:pt x="44648" y="267891"/>
                </a:lnTo>
                <a:lnTo>
                  <a:pt x="35719" y="267891"/>
                </a:lnTo>
                <a:lnTo>
                  <a:pt x="35719" y="267891"/>
                </a:lnTo>
                <a:lnTo>
                  <a:pt x="35719" y="26789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Freeform 166"/>
          <p:cNvSpPr/>
          <p:nvPr/>
        </p:nvSpPr>
        <p:spPr>
          <a:xfrm>
            <a:off x="2911078" y="5197078"/>
            <a:ext cx="142876" cy="17861"/>
          </a:xfrm>
          <a:custGeom>
            <a:avLst/>
            <a:gdLst/>
            <a:ahLst/>
            <a:cxnLst/>
            <a:rect l="0" t="0" r="0" b="0"/>
            <a:pathLst>
              <a:path w="142876" h="1786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26789" y="0"/>
                </a:lnTo>
                <a:lnTo>
                  <a:pt x="44649" y="0"/>
                </a:lnTo>
                <a:lnTo>
                  <a:pt x="62508" y="0"/>
                </a:lnTo>
                <a:lnTo>
                  <a:pt x="80367" y="8930"/>
                </a:lnTo>
                <a:lnTo>
                  <a:pt x="107156" y="8930"/>
                </a:lnTo>
                <a:lnTo>
                  <a:pt x="116086" y="8930"/>
                </a:lnTo>
                <a:lnTo>
                  <a:pt x="133945" y="8930"/>
                </a:lnTo>
                <a:lnTo>
                  <a:pt x="142875" y="17860"/>
                </a:lnTo>
                <a:lnTo>
                  <a:pt x="142875" y="17860"/>
                </a:lnTo>
                <a:lnTo>
                  <a:pt x="142875" y="178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Freeform 167"/>
          <p:cNvSpPr/>
          <p:nvPr/>
        </p:nvSpPr>
        <p:spPr>
          <a:xfrm>
            <a:off x="3161109" y="5179219"/>
            <a:ext cx="89298" cy="107157"/>
          </a:xfrm>
          <a:custGeom>
            <a:avLst/>
            <a:gdLst/>
            <a:ahLst/>
            <a:cxnLst/>
            <a:rect l="0" t="0" r="0" b="0"/>
            <a:pathLst>
              <a:path w="89298" h="107157">
                <a:moveTo>
                  <a:pt x="53579" y="8929"/>
                </a:moveTo>
                <a:lnTo>
                  <a:pt x="53579" y="0"/>
                </a:lnTo>
                <a:lnTo>
                  <a:pt x="53579" y="0"/>
                </a:lnTo>
                <a:lnTo>
                  <a:pt x="53579" y="0"/>
                </a:lnTo>
                <a:lnTo>
                  <a:pt x="53579" y="0"/>
                </a:lnTo>
                <a:lnTo>
                  <a:pt x="53579" y="0"/>
                </a:lnTo>
                <a:lnTo>
                  <a:pt x="53579" y="0"/>
                </a:lnTo>
                <a:lnTo>
                  <a:pt x="53579" y="0"/>
                </a:lnTo>
                <a:lnTo>
                  <a:pt x="44649" y="0"/>
                </a:lnTo>
                <a:lnTo>
                  <a:pt x="35719" y="0"/>
                </a:lnTo>
                <a:lnTo>
                  <a:pt x="26789" y="8929"/>
                </a:lnTo>
                <a:lnTo>
                  <a:pt x="8930" y="17859"/>
                </a:lnTo>
                <a:lnTo>
                  <a:pt x="8930" y="35719"/>
                </a:lnTo>
                <a:lnTo>
                  <a:pt x="0" y="44648"/>
                </a:lnTo>
                <a:lnTo>
                  <a:pt x="8930" y="62508"/>
                </a:lnTo>
                <a:lnTo>
                  <a:pt x="17860" y="80367"/>
                </a:lnTo>
                <a:lnTo>
                  <a:pt x="35719" y="98226"/>
                </a:lnTo>
                <a:lnTo>
                  <a:pt x="44649" y="107156"/>
                </a:lnTo>
                <a:lnTo>
                  <a:pt x="62508" y="107156"/>
                </a:lnTo>
                <a:lnTo>
                  <a:pt x="71438" y="107156"/>
                </a:lnTo>
                <a:lnTo>
                  <a:pt x="80368" y="107156"/>
                </a:lnTo>
                <a:lnTo>
                  <a:pt x="89297" y="98226"/>
                </a:lnTo>
                <a:lnTo>
                  <a:pt x="89297" y="80367"/>
                </a:lnTo>
                <a:lnTo>
                  <a:pt x="89297" y="62508"/>
                </a:lnTo>
                <a:lnTo>
                  <a:pt x="80368" y="44648"/>
                </a:lnTo>
                <a:lnTo>
                  <a:pt x="71438" y="35719"/>
                </a:lnTo>
                <a:lnTo>
                  <a:pt x="53579" y="17859"/>
                </a:lnTo>
                <a:lnTo>
                  <a:pt x="44649" y="17859"/>
                </a:lnTo>
                <a:lnTo>
                  <a:pt x="26789" y="17859"/>
                </a:lnTo>
                <a:lnTo>
                  <a:pt x="26789" y="17859"/>
                </a:lnTo>
                <a:lnTo>
                  <a:pt x="17860" y="17859"/>
                </a:lnTo>
                <a:lnTo>
                  <a:pt x="8930" y="26789"/>
                </a:lnTo>
                <a:lnTo>
                  <a:pt x="8930" y="2678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Freeform 168"/>
          <p:cNvSpPr/>
          <p:nvPr/>
        </p:nvSpPr>
        <p:spPr>
          <a:xfrm>
            <a:off x="4366617" y="5438180"/>
            <a:ext cx="26790" cy="17860"/>
          </a:xfrm>
          <a:custGeom>
            <a:avLst/>
            <a:gdLst/>
            <a:ahLst/>
            <a:cxnLst/>
            <a:rect l="0" t="0" r="0" b="0"/>
            <a:pathLst>
              <a:path w="26790" h="17860">
                <a:moveTo>
                  <a:pt x="17860" y="0"/>
                </a:moveTo>
                <a:lnTo>
                  <a:pt x="17860" y="0"/>
                </a:lnTo>
                <a:lnTo>
                  <a:pt x="17860" y="0"/>
                </a:lnTo>
                <a:lnTo>
                  <a:pt x="17860" y="0"/>
                </a:lnTo>
                <a:lnTo>
                  <a:pt x="17860" y="0"/>
                </a:lnTo>
                <a:lnTo>
                  <a:pt x="17860" y="0"/>
                </a:lnTo>
                <a:lnTo>
                  <a:pt x="17860" y="0"/>
                </a:lnTo>
                <a:lnTo>
                  <a:pt x="17860" y="0"/>
                </a:lnTo>
                <a:lnTo>
                  <a:pt x="1786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0" y="0"/>
                </a:lnTo>
                <a:lnTo>
                  <a:pt x="0" y="8929"/>
                </a:lnTo>
                <a:lnTo>
                  <a:pt x="8930" y="8929"/>
                </a:lnTo>
                <a:lnTo>
                  <a:pt x="8930" y="8929"/>
                </a:lnTo>
                <a:lnTo>
                  <a:pt x="17860" y="17859"/>
                </a:lnTo>
                <a:lnTo>
                  <a:pt x="17860" y="17859"/>
                </a:lnTo>
                <a:lnTo>
                  <a:pt x="26789" y="17859"/>
                </a:lnTo>
                <a:lnTo>
                  <a:pt x="26789" y="17859"/>
                </a:lnTo>
                <a:lnTo>
                  <a:pt x="26789" y="17859"/>
                </a:lnTo>
                <a:lnTo>
                  <a:pt x="17860" y="17859"/>
                </a:lnTo>
                <a:lnTo>
                  <a:pt x="17860" y="17859"/>
                </a:lnTo>
                <a:lnTo>
                  <a:pt x="8930" y="17859"/>
                </a:lnTo>
                <a:lnTo>
                  <a:pt x="8930" y="1785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Freeform 169"/>
          <p:cNvSpPr/>
          <p:nvPr/>
        </p:nvSpPr>
        <p:spPr>
          <a:xfrm>
            <a:off x="4518422" y="5197078"/>
            <a:ext cx="17860" cy="250032"/>
          </a:xfrm>
          <a:custGeom>
            <a:avLst/>
            <a:gdLst/>
            <a:ahLst/>
            <a:cxnLst/>
            <a:rect l="0" t="0" r="0" b="0"/>
            <a:pathLst>
              <a:path w="17860" h="250032">
                <a:moveTo>
                  <a:pt x="8930" y="0"/>
                </a:moveTo>
                <a:lnTo>
                  <a:pt x="8930" y="0"/>
                </a:lnTo>
                <a:lnTo>
                  <a:pt x="8930" y="0"/>
                </a:lnTo>
                <a:lnTo>
                  <a:pt x="8930" y="8930"/>
                </a:lnTo>
                <a:lnTo>
                  <a:pt x="8930" y="17860"/>
                </a:lnTo>
                <a:lnTo>
                  <a:pt x="8930" y="35719"/>
                </a:lnTo>
                <a:lnTo>
                  <a:pt x="17859" y="53578"/>
                </a:lnTo>
                <a:lnTo>
                  <a:pt x="17859" y="80367"/>
                </a:lnTo>
                <a:lnTo>
                  <a:pt x="17859" y="107156"/>
                </a:lnTo>
                <a:lnTo>
                  <a:pt x="17859" y="133945"/>
                </a:lnTo>
                <a:lnTo>
                  <a:pt x="8930" y="160735"/>
                </a:lnTo>
                <a:lnTo>
                  <a:pt x="8930" y="187524"/>
                </a:lnTo>
                <a:lnTo>
                  <a:pt x="8930" y="205383"/>
                </a:lnTo>
                <a:lnTo>
                  <a:pt x="0" y="223242"/>
                </a:lnTo>
                <a:lnTo>
                  <a:pt x="0" y="232172"/>
                </a:lnTo>
                <a:lnTo>
                  <a:pt x="0" y="241102"/>
                </a:lnTo>
                <a:lnTo>
                  <a:pt x="0" y="250031"/>
                </a:lnTo>
                <a:lnTo>
                  <a:pt x="0" y="250031"/>
                </a:lnTo>
                <a:lnTo>
                  <a:pt x="0" y="25003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Freeform 170"/>
          <p:cNvSpPr/>
          <p:nvPr/>
        </p:nvSpPr>
        <p:spPr>
          <a:xfrm>
            <a:off x="4652367" y="5232797"/>
            <a:ext cx="142876" cy="125017"/>
          </a:xfrm>
          <a:custGeom>
            <a:avLst/>
            <a:gdLst/>
            <a:ahLst/>
            <a:cxnLst/>
            <a:rect l="0" t="0" r="0" b="0"/>
            <a:pathLst>
              <a:path w="142876" h="125017">
                <a:moveTo>
                  <a:pt x="8930" y="0"/>
                </a:move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8930"/>
                </a:lnTo>
                <a:lnTo>
                  <a:pt x="0" y="17859"/>
                </a:lnTo>
                <a:lnTo>
                  <a:pt x="0" y="26789"/>
                </a:lnTo>
                <a:lnTo>
                  <a:pt x="0" y="35719"/>
                </a:lnTo>
                <a:lnTo>
                  <a:pt x="0" y="53578"/>
                </a:lnTo>
                <a:lnTo>
                  <a:pt x="0" y="62508"/>
                </a:lnTo>
                <a:lnTo>
                  <a:pt x="0" y="71437"/>
                </a:lnTo>
                <a:lnTo>
                  <a:pt x="8930" y="89297"/>
                </a:lnTo>
                <a:lnTo>
                  <a:pt x="17860" y="98226"/>
                </a:lnTo>
                <a:lnTo>
                  <a:pt x="35719" y="107156"/>
                </a:lnTo>
                <a:lnTo>
                  <a:pt x="53578" y="116086"/>
                </a:lnTo>
                <a:lnTo>
                  <a:pt x="71438" y="125016"/>
                </a:lnTo>
                <a:lnTo>
                  <a:pt x="98227" y="125016"/>
                </a:lnTo>
                <a:lnTo>
                  <a:pt x="107156" y="125016"/>
                </a:lnTo>
                <a:lnTo>
                  <a:pt x="125016" y="125016"/>
                </a:lnTo>
                <a:lnTo>
                  <a:pt x="133946" y="125016"/>
                </a:lnTo>
                <a:lnTo>
                  <a:pt x="142875" y="125016"/>
                </a:lnTo>
                <a:lnTo>
                  <a:pt x="142875" y="12501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Freeform 171"/>
          <p:cNvSpPr/>
          <p:nvPr/>
        </p:nvSpPr>
        <p:spPr>
          <a:xfrm>
            <a:off x="4768453" y="5188148"/>
            <a:ext cx="35720" cy="250033"/>
          </a:xfrm>
          <a:custGeom>
            <a:avLst/>
            <a:gdLst/>
            <a:ahLst/>
            <a:cxnLst/>
            <a:rect l="0" t="0" r="0" b="0"/>
            <a:pathLst>
              <a:path w="35720" h="250033">
                <a:moveTo>
                  <a:pt x="0" y="8930"/>
                </a:moveTo>
                <a:lnTo>
                  <a:pt x="0" y="8930"/>
                </a:lnTo>
                <a:lnTo>
                  <a:pt x="0" y="8930"/>
                </a:lnTo>
                <a:lnTo>
                  <a:pt x="8930" y="0"/>
                </a:lnTo>
                <a:lnTo>
                  <a:pt x="8930" y="0"/>
                </a:lnTo>
                <a:lnTo>
                  <a:pt x="8930" y="8930"/>
                </a:lnTo>
                <a:lnTo>
                  <a:pt x="8930" y="17860"/>
                </a:lnTo>
                <a:lnTo>
                  <a:pt x="8930" y="26790"/>
                </a:lnTo>
                <a:lnTo>
                  <a:pt x="17860" y="44649"/>
                </a:lnTo>
                <a:lnTo>
                  <a:pt x="17860" y="71438"/>
                </a:lnTo>
                <a:lnTo>
                  <a:pt x="17860" y="98227"/>
                </a:lnTo>
                <a:lnTo>
                  <a:pt x="17860" y="133946"/>
                </a:lnTo>
                <a:lnTo>
                  <a:pt x="17860" y="160735"/>
                </a:lnTo>
                <a:lnTo>
                  <a:pt x="17860" y="187524"/>
                </a:lnTo>
                <a:lnTo>
                  <a:pt x="17860" y="205383"/>
                </a:lnTo>
                <a:lnTo>
                  <a:pt x="26789" y="223243"/>
                </a:lnTo>
                <a:lnTo>
                  <a:pt x="26789" y="241102"/>
                </a:lnTo>
                <a:lnTo>
                  <a:pt x="35719" y="250032"/>
                </a:lnTo>
                <a:lnTo>
                  <a:pt x="35719" y="250032"/>
                </a:lnTo>
                <a:lnTo>
                  <a:pt x="35719" y="250032"/>
                </a:lnTo>
                <a:lnTo>
                  <a:pt x="35719" y="250032"/>
                </a:lnTo>
                <a:lnTo>
                  <a:pt x="35719" y="25003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Freeform 172"/>
          <p:cNvSpPr/>
          <p:nvPr/>
        </p:nvSpPr>
        <p:spPr>
          <a:xfrm>
            <a:off x="4911328" y="5179219"/>
            <a:ext cx="133946" cy="267891"/>
          </a:xfrm>
          <a:custGeom>
            <a:avLst/>
            <a:gdLst/>
            <a:ahLst/>
            <a:cxnLst/>
            <a:rect l="0" t="0" r="0" b="0"/>
            <a:pathLst>
              <a:path w="133946" h="267891">
                <a:moveTo>
                  <a:pt x="0" y="8929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8929"/>
                </a:lnTo>
                <a:lnTo>
                  <a:pt x="8930" y="17859"/>
                </a:lnTo>
                <a:lnTo>
                  <a:pt x="8930" y="26789"/>
                </a:lnTo>
                <a:lnTo>
                  <a:pt x="8930" y="44648"/>
                </a:lnTo>
                <a:lnTo>
                  <a:pt x="0" y="62508"/>
                </a:lnTo>
                <a:lnTo>
                  <a:pt x="0" y="71437"/>
                </a:lnTo>
                <a:lnTo>
                  <a:pt x="0" y="89297"/>
                </a:lnTo>
                <a:lnTo>
                  <a:pt x="8930" y="98226"/>
                </a:lnTo>
                <a:lnTo>
                  <a:pt x="17860" y="107156"/>
                </a:lnTo>
                <a:lnTo>
                  <a:pt x="17860" y="107156"/>
                </a:lnTo>
                <a:lnTo>
                  <a:pt x="26789" y="116086"/>
                </a:lnTo>
                <a:lnTo>
                  <a:pt x="35719" y="116086"/>
                </a:lnTo>
                <a:lnTo>
                  <a:pt x="53578" y="125015"/>
                </a:lnTo>
                <a:lnTo>
                  <a:pt x="71438" y="133945"/>
                </a:lnTo>
                <a:lnTo>
                  <a:pt x="89297" y="142875"/>
                </a:lnTo>
                <a:lnTo>
                  <a:pt x="98227" y="151804"/>
                </a:lnTo>
                <a:lnTo>
                  <a:pt x="107156" y="169664"/>
                </a:lnTo>
                <a:lnTo>
                  <a:pt x="125016" y="187523"/>
                </a:lnTo>
                <a:lnTo>
                  <a:pt x="125016" y="205383"/>
                </a:lnTo>
                <a:lnTo>
                  <a:pt x="133945" y="223242"/>
                </a:lnTo>
                <a:lnTo>
                  <a:pt x="133945" y="241101"/>
                </a:lnTo>
                <a:lnTo>
                  <a:pt x="133945" y="250031"/>
                </a:lnTo>
                <a:lnTo>
                  <a:pt x="125016" y="258961"/>
                </a:lnTo>
                <a:lnTo>
                  <a:pt x="116086" y="267890"/>
                </a:lnTo>
                <a:lnTo>
                  <a:pt x="98227" y="267890"/>
                </a:lnTo>
                <a:lnTo>
                  <a:pt x="89297" y="267890"/>
                </a:lnTo>
                <a:lnTo>
                  <a:pt x="71438" y="258961"/>
                </a:lnTo>
                <a:lnTo>
                  <a:pt x="62508" y="250031"/>
                </a:lnTo>
                <a:lnTo>
                  <a:pt x="53578" y="241101"/>
                </a:lnTo>
                <a:lnTo>
                  <a:pt x="44649" y="232172"/>
                </a:lnTo>
                <a:lnTo>
                  <a:pt x="44649" y="23217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Freeform 173"/>
          <p:cNvSpPr/>
          <p:nvPr/>
        </p:nvSpPr>
        <p:spPr>
          <a:xfrm>
            <a:off x="4920258" y="5179219"/>
            <a:ext cx="125016" cy="44649"/>
          </a:xfrm>
          <a:custGeom>
            <a:avLst/>
            <a:gdLst/>
            <a:ahLst/>
            <a:cxnLst/>
            <a:rect l="0" t="0" r="0" b="0"/>
            <a:pathLst>
              <a:path w="125016" h="44649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26789" y="8929"/>
                </a:lnTo>
                <a:lnTo>
                  <a:pt x="53578" y="17859"/>
                </a:lnTo>
                <a:lnTo>
                  <a:pt x="80367" y="26789"/>
                </a:lnTo>
                <a:lnTo>
                  <a:pt x="107156" y="35719"/>
                </a:lnTo>
                <a:lnTo>
                  <a:pt x="125015" y="44648"/>
                </a:lnTo>
                <a:lnTo>
                  <a:pt x="125015" y="4464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Freeform 174"/>
          <p:cNvSpPr/>
          <p:nvPr/>
        </p:nvSpPr>
        <p:spPr>
          <a:xfrm>
            <a:off x="5277445" y="5188148"/>
            <a:ext cx="35720" cy="250033"/>
          </a:xfrm>
          <a:custGeom>
            <a:avLst/>
            <a:gdLst/>
            <a:ahLst/>
            <a:cxnLst/>
            <a:rect l="0" t="0" r="0" b="0"/>
            <a:pathLst>
              <a:path w="35720" h="250033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8930"/>
                </a:lnTo>
                <a:lnTo>
                  <a:pt x="17860" y="17860"/>
                </a:lnTo>
                <a:lnTo>
                  <a:pt x="26789" y="26790"/>
                </a:lnTo>
                <a:lnTo>
                  <a:pt x="26789" y="35719"/>
                </a:lnTo>
                <a:lnTo>
                  <a:pt x="35719" y="62508"/>
                </a:lnTo>
                <a:lnTo>
                  <a:pt x="35719" y="80368"/>
                </a:lnTo>
                <a:lnTo>
                  <a:pt x="35719" y="116086"/>
                </a:lnTo>
                <a:lnTo>
                  <a:pt x="35719" y="142875"/>
                </a:lnTo>
                <a:lnTo>
                  <a:pt x="35719" y="169665"/>
                </a:lnTo>
                <a:lnTo>
                  <a:pt x="26789" y="196454"/>
                </a:lnTo>
                <a:lnTo>
                  <a:pt x="26789" y="214313"/>
                </a:lnTo>
                <a:lnTo>
                  <a:pt x="26789" y="232172"/>
                </a:lnTo>
                <a:lnTo>
                  <a:pt x="26789" y="241102"/>
                </a:lnTo>
                <a:lnTo>
                  <a:pt x="35719" y="250032"/>
                </a:lnTo>
                <a:lnTo>
                  <a:pt x="35719" y="250032"/>
                </a:lnTo>
                <a:lnTo>
                  <a:pt x="35719" y="250032"/>
                </a:lnTo>
                <a:lnTo>
                  <a:pt x="35719" y="250032"/>
                </a:lnTo>
                <a:lnTo>
                  <a:pt x="35719" y="25003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Freeform 175"/>
          <p:cNvSpPr/>
          <p:nvPr/>
        </p:nvSpPr>
        <p:spPr>
          <a:xfrm>
            <a:off x="5304234" y="5223867"/>
            <a:ext cx="178595" cy="250032"/>
          </a:xfrm>
          <a:custGeom>
            <a:avLst/>
            <a:gdLst/>
            <a:ahLst/>
            <a:cxnLst/>
            <a:rect l="0" t="0" r="0" b="0"/>
            <a:pathLst>
              <a:path w="178595" h="250032">
                <a:moveTo>
                  <a:pt x="151805" y="8930"/>
                </a:moveTo>
                <a:lnTo>
                  <a:pt x="151805" y="0"/>
                </a:lnTo>
                <a:lnTo>
                  <a:pt x="151805" y="0"/>
                </a:lnTo>
                <a:lnTo>
                  <a:pt x="151805" y="0"/>
                </a:lnTo>
                <a:lnTo>
                  <a:pt x="151805" y="0"/>
                </a:lnTo>
                <a:lnTo>
                  <a:pt x="151805" y="8930"/>
                </a:lnTo>
                <a:lnTo>
                  <a:pt x="142875" y="17860"/>
                </a:lnTo>
                <a:lnTo>
                  <a:pt x="133946" y="26789"/>
                </a:lnTo>
                <a:lnTo>
                  <a:pt x="116086" y="44649"/>
                </a:lnTo>
                <a:lnTo>
                  <a:pt x="89297" y="62508"/>
                </a:lnTo>
                <a:lnTo>
                  <a:pt x="62508" y="71438"/>
                </a:lnTo>
                <a:lnTo>
                  <a:pt x="44649" y="80367"/>
                </a:lnTo>
                <a:lnTo>
                  <a:pt x="26789" y="89297"/>
                </a:lnTo>
                <a:lnTo>
                  <a:pt x="17860" y="89297"/>
                </a:lnTo>
                <a:lnTo>
                  <a:pt x="8930" y="98227"/>
                </a:lnTo>
                <a:lnTo>
                  <a:pt x="0" y="98227"/>
                </a:lnTo>
                <a:lnTo>
                  <a:pt x="8930" y="98227"/>
                </a:lnTo>
                <a:lnTo>
                  <a:pt x="8930" y="98227"/>
                </a:lnTo>
                <a:lnTo>
                  <a:pt x="17860" y="107156"/>
                </a:lnTo>
                <a:lnTo>
                  <a:pt x="26789" y="107156"/>
                </a:lnTo>
                <a:lnTo>
                  <a:pt x="44649" y="116086"/>
                </a:lnTo>
                <a:lnTo>
                  <a:pt x="62508" y="125016"/>
                </a:lnTo>
                <a:lnTo>
                  <a:pt x="89297" y="142875"/>
                </a:lnTo>
                <a:lnTo>
                  <a:pt x="107157" y="160735"/>
                </a:lnTo>
                <a:lnTo>
                  <a:pt x="125016" y="178594"/>
                </a:lnTo>
                <a:lnTo>
                  <a:pt x="142875" y="196453"/>
                </a:lnTo>
                <a:lnTo>
                  <a:pt x="160735" y="223242"/>
                </a:lnTo>
                <a:lnTo>
                  <a:pt x="169664" y="232172"/>
                </a:lnTo>
                <a:lnTo>
                  <a:pt x="178594" y="241102"/>
                </a:lnTo>
                <a:lnTo>
                  <a:pt x="178594" y="250031"/>
                </a:lnTo>
                <a:lnTo>
                  <a:pt x="178594" y="250031"/>
                </a:lnTo>
                <a:lnTo>
                  <a:pt x="178594" y="250031"/>
                </a:lnTo>
                <a:lnTo>
                  <a:pt x="178594" y="250031"/>
                </a:lnTo>
                <a:lnTo>
                  <a:pt x="178594" y="25003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Freeform 176"/>
          <p:cNvSpPr/>
          <p:nvPr/>
        </p:nvSpPr>
        <p:spPr>
          <a:xfrm>
            <a:off x="5509617" y="5295305"/>
            <a:ext cx="107157" cy="205384"/>
          </a:xfrm>
          <a:custGeom>
            <a:avLst/>
            <a:gdLst/>
            <a:ahLst/>
            <a:cxnLst/>
            <a:rect l="0" t="0" r="0" b="0"/>
            <a:pathLst>
              <a:path w="107157" h="205384">
                <a:moveTo>
                  <a:pt x="53578" y="35718"/>
                </a:moveTo>
                <a:lnTo>
                  <a:pt x="53578" y="35718"/>
                </a:lnTo>
                <a:lnTo>
                  <a:pt x="62508" y="35718"/>
                </a:lnTo>
                <a:lnTo>
                  <a:pt x="62508" y="26789"/>
                </a:lnTo>
                <a:lnTo>
                  <a:pt x="71438" y="26789"/>
                </a:lnTo>
                <a:lnTo>
                  <a:pt x="80367" y="17859"/>
                </a:lnTo>
                <a:lnTo>
                  <a:pt x="89297" y="17859"/>
                </a:lnTo>
                <a:lnTo>
                  <a:pt x="89297" y="8929"/>
                </a:lnTo>
                <a:lnTo>
                  <a:pt x="80367" y="8929"/>
                </a:lnTo>
                <a:lnTo>
                  <a:pt x="80367" y="8929"/>
                </a:lnTo>
                <a:lnTo>
                  <a:pt x="71438" y="0"/>
                </a:lnTo>
                <a:lnTo>
                  <a:pt x="53578" y="0"/>
                </a:lnTo>
                <a:lnTo>
                  <a:pt x="35719" y="8929"/>
                </a:lnTo>
                <a:lnTo>
                  <a:pt x="17860" y="17859"/>
                </a:lnTo>
                <a:lnTo>
                  <a:pt x="8930" y="26789"/>
                </a:lnTo>
                <a:lnTo>
                  <a:pt x="0" y="35718"/>
                </a:lnTo>
                <a:lnTo>
                  <a:pt x="0" y="44648"/>
                </a:lnTo>
                <a:lnTo>
                  <a:pt x="8930" y="62508"/>
                </a:lnTo>
                <a:lnTo>
                  <a:pt x="17860" y="62508"/>
                </a:lnTo>
                <a:lnTo>
                  <a:pt x="35719" y="71437"/>
                </a:lnTo>
                <a:lnTo>
                  <a:pt x="44649" y="71437"/>
                </a:lnTo>
                <a:lnTo>
                  <a:pt x="53578" y="71437"/>
                </a:lnTo>
                <a:lnTo>
                  <a:pt x="71438" y="62508"/>
                </a:lnTo>
                <a:lnTo>
                  <a:pt x="80367" y="53578"/>
                </a:lnTo>
                <a:lnTo>
                  <a:pt x="89297" y="44648"/>
                </a:lnTo>
                <a:lnTo>
                  <a:pt x="89297" y="35718"/>
                </a:lnTo>
                <a:lnTo>
                  <a:pt x="89297" y="35718"/>
                </a:lnTo>
                <a:lnTo>
                  <a:pt x="98227" y="35718"/>
                </a:lnTo>
                <a:lnTo>
                  <a:pt x="89297" y="35718"/>
                </a:lnTo>
                <a:lnTo>
                  <a:pt x="89297" y="44648"/>
                </a:lnTo>
                <a:lnTo>
                  <a:pt x="89297" y="53578"/>
                </a:lnTo>
                <a:lnTo>
                  <a:pt x="89297" y="71437"/>
                </a:lnTo>
                <a:lnTo>
                  <a:pt x="89297" y="89297"/>
                </a:lnTo>
                <a:lnTo>
                  <a:pt x="89297" y="116086"/>
                </a:lnTo>
                <a:lnTo>
                  <a:pt x="98227" y="142875"/>
                </a:lnTo>
                <a:lnTo>
                  <a:pt x="98227" y="160734"/>
                </a:lnTo>
                <a:lnTo>
                  <a:pt x="107156" y="178593"/>
                </a:lnTo>
                <a:lnTo>
                  <a:pt x="107156" y="187523"/>
                </a:lnTo>
                <a:lnTo>
                  <a:pt x="107156" y="196453"/>
                </a:lnTo>
                <a:lnTo>
                  <a:pt x="98227" y="205383"/>
                </a:lnTo>
                <a:lnTo>
                  <a:pt x="89297" y="205383"/>
                </a:lnTo>
                <a:lnTo>
                  <a:pt x="80367" y="205383"/>
                </a:lnTo>
                <a:lnTo>
                  <a:pt x="62508" y="205383"/>
                </a:lnTo>
                <a:lnTo>
                  <a:pt x="53578" y="196453"/>
                </a:lnTo>
                <a:lnTo>
                  <a:pt x="44649" y="196453"/>
                </a:lnTo>
                <a:lnTo>
                  <a:pt x="35719" y="196453"/>
                </a:lnTo>
                <a:lnTo>
                  <a:pt x="35719" y="196453"/>
                </a:lnTo>
                <a:lnTo>
                  <a:pt x="35719" y="187523"/>
                </a:lnTo>
                <a:lnTo>
                  <a:pt x="35719" y="18752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Freeform 177"/>
          <p:cNvSpPr/>
          <p:nvPr/>
        </p:nvSpPr>
        <p:spPr>
          <a:xfrm>
            <a:off x="6116836" y="5116711"/>
            <a:ext cx="133946" cy="294681"/>
          </a:xfrm>
          <a:custGeom>
            <a:avLst/>
            <a:gdLst/>
            <a:ahLst/>
            <a:cxnLst/>
            <a:rect l="0" t="0" r="0" b="0"/>
            <a:pathLst>
              <a:path w="133946" h="294681">
                <a:moveTo>
                  <a:pt x="116086" y="53578"/>
                </a:moveTo>
                <a:lnTo>
                  <a:pt x="116086" y="53578"/>
                </a:lnTo>
                <a:lnTo>
                  <a:pt x="116086" y="44648"/>
                </a:lnTo>
                <a:lnTo>
                  <a:pt x="107156" y="35719"/>
                </a:lnTo>
                <a:lnTo>
                  <a:pt x="89297" y="17859"/>
                </a:lnTo>
                <a:lnTo>
                  <a:pt x="62508" y="8930"/>
                </a:lnTo>
                <a:lnTo>
                  <a:pt x="44648" y="0"/>
                </a:lnTo>
                <a:lnTo>
                  <a:pt x="26789" y="0"/>
                </a:lnTo>
                <a:lnTo>
                  <a:pt x="17859" y="0"/>
                </a:lnTo>
                <a:lnTo>
                  <a:pt x="8930" y="0"/>
                </a:lnTo>
                <a:lnTo>
                  <a:pt x="0" y="17859"/>
                </a:lnTo>
                <a:lnTo>
                  <a:pt x="0" y="35719"/>
                </a:lnTo>
                <a:lnTo>
                  <a:pt x="8930" y="62508"/>
                </a:lnTo>
                <a:lnTo>
                  <a:pt x="26789" y="89297"/>
                </a:lnTo>
                <a:lnTo>
                  <a:pt x="44648" y="125016"/>
                </a:lnTo>
                <a:lnTo>
                  <a:pt x="62508" y="160734"/>
                </a:lnTo>
                <a:lnTo>
                  <a:pt x="80367" y="196453"/>
                </a:lnTo>
                <a:lnTo>
                  <a:pt x="89297" y="232172"/>
                </a:lnTo>
                <a:lnTo>
                  <a:pt x="98227" y="258961"/>
                </a:lnTo>
                <a:lnTo>
                  <a:pt x="98227" y="276820"/>
                </a:lnTo>
                <a:lnTo>
                  <a:pt x="98227" y="294680"/>
                </a:lnTo>
                <a:lnTo>
                  <a:pt x="89297" y="294680"/>
                </a:lnTo>
                <a:lnTo>
                  <a:pt x="71437" y="294680"/>
                </a:lnTo>
                <a:lnTo>
                  <a:pt x="62508" y="294680"/>
                </a:lnTo>
                <a:lnTo>
                  <a:pt x="44648" y="294680"/>
                </a:lnTo>
                <a:lnTo>
                  <a:pt x="35719" y="276820"/>
                </a:lnTo>
                <a:lnTo>
                  <a:pt x="17859" y="267891"/>
                </a:lnTo>
                <a:lnTo>
                  <a:pt x="17859" y="258961"/>
                </a:lnTo>
                <a:lnTo>
                  <a:pt x="8930" y="241102"/>
                </a:lnTo>
                <a:lnTo>
                  <a:pt x="8930" y="223242"/>
                </a:lnTo>
                <a:lnTo>
                  <a:pt x="8930" y="205383"/>
                </a:lnTo>
                <a:lnTo>
                  <a:pt x="17859" y="187523"/>
                </a:lnTo>
                <a:lnTo>
                  <a:pt x="26789" y="169664"/>
                </a:lnTo>
                <a:lnTo>
                  <a:pt x="35719" y="151805"/>
                </a:lnTo>
                <a:lnTo>
                  <a:pt x="44648" y="133945"/>
                </a:lnTo>
                <a:lnTo>
                  <a:pt x="62508" y="125016"/>
                </a:lnTo>
                <a:lnTo>
                  <a:pt x="71437" y="107156"/>
                </a:lnTo>
                <a:lnTo>
                  <a:pt x="89297" y="107156"/>
                </a:lnTo>
                <a:lnTo>
                  <a:pt x="98227" y="98227"/>
                </a:lnTo>
                <a:lnTo>
                  <a:pt x="107156" y="89297"/>
                </a:lnTo>
                <a:lnTo>
                  <a:pt x="116086" y="80367"/>
                </a:lnTo>
                <a:lnTo>
                  <a:pt x="125016" y="80367"/>
                </a:lnTo>
                <a:lnTo>
                  <a:pt x="133945" y="80367"/>
                </a:lnTo>
                <a:lnTo>
                  <a:pt x="133945" y="80367"/>
                </a:lnTo>
                <a:lnTo>
                  <a:pt x="133945" y="803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Freeform 178"/>
          <p:cNvSpPr/>
          <p:nvPr/>
        </p:nvSpPr>
        <p:spPr>
          <a:xfrm>
            <a:off x="6286500" y="5402461"/>
            <a:ext cx="1" cy="8931"/>
          </a:xfrm>
          <a:custGeom>
            <a:avLst/>
            <a:gdLst/>
            <a:ahLst/>
            <a:cxnLst/>
            <a:rect l="0" t="0" r="0" b="0"/>
            <a:pathLst>
              <a:path w="1" h="893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Freeform 179"/>
          <p:cNvSpPr/>
          <p:nvPr/>
        </p:nvSpPr>
        <p:spPr>
          <a:xfrm>
            <a:off x="6411516" y="5152430"/>
            <a:ext cx="151805" cy="250032"/>
          </a:xfrm>
          <a:custGeom>
            <a:avLst/>
            <a:gdLst/>
            <a:ahLst/>
            <a:cxnLst/>
            <a:rect l="0" t="0" r="0" b="0"/>
            <a:pathLst>
              <a:path w="151805" h="250032">
                <a:moveTo>
                  <a:pt x="8929" y="44648"/>
                </a:moveTo>
                <a:lnTo>
                  <a:pt x="8929" y="44648"/>
                </a:lnTo>
                <a:lnTo>
                  <a:pt x="8929" y="35718"/>
                </a:lnTo>
                <a:lnTo>
                  <a:pt x="8929" y="26789"/>
                </a:lnTo>
                <a:lnTo>
                  <a:pt x="8929" y="17859"/>
                </a:lnTo>
                <a:lnTo>
                  <a:pt x="8929" y="17859"/>
                </a:lnTo>
                <a:lnTo>
                  <a:pt x="8929" y="8929"/>
                </a:lnTo>
                <a:lnTo>
                  <a:pt x="17859" y="8929"/>
                </a:lnTo>
                <a:lnTo>
                  <a:pt x="17859" y="8929"/>
                </a:lnTo>
                <a:lnTo>
                  <a:pt x="26789" y="0"/>
                </a:lnTo>
                <a:lnTo>
                  <a:pt x="44648" y="0"/>
                </a:lnTo>
                <a:lnTo>
                  <a:pt x="62507" y="8929"/>
                </a:lnTo>
                <a:lnTo>
                  <a:pt x="80367" y="8929"/>
                </a:lnTo>
                <a:lnTo>
                  <a:pt x="98226" y="17859"/>
                </a:lnTo>
                <a:lnTo>
                  <a:pt x="116086" y="26789"/>
                </a:lnTo>
                <a:lnTo>
                  <a:pt x="125015" y="35718"/>
                </a:lnTo>
                <a:lnTo>
                  <a:pt x="142875" y="44648"/>
                </a:lnTo>
                <a:lnTo>
                  <a:pt x="151804" y="62508"/>
                </a:lnTo>
                <a:lnTo>
                  <a:pt x="151804" y="71437"/>
                </a:lnTo>
                <a:lnTo>
                  <a:pt x="151804" y="89297"/>
                </a:lnTo>
                <a:lnTo>
                  <a:pt x="151804" y="98226"/>
                </a:lnTo>
                <a:lnTo>
                  <a:pt x="142875" y="116086"/>
                </a:lnTo>
                <a:lnTo>
                  <a:pt x="133945" y="125015"/>
                </a:lnTo>
                <a:lnTo>
                  <a:pt x="116086" y="133945"/>
                </a:lnTo>
                <a:lnTo>
                  <a:pt x="89297" y="151804"/>
                </a:lnTo>
                <a:lnTo>
                  <a:pt x="62507" y="160734"/>
                </a:lnTo>
                <a:lnTo>
                  <a:pt x="44648" y="169664"/>
                </a:lnTo>
                <a:lnTo>
                  <a:pt x="17859" y="178593"/>
                </a:lnTo>
                <a:lnTo>
                  <a:pt x="8929" y="187523"/>
                </a:lnTo>
                <a:lnTo>
                  <a:pt x="0" y="196453"/>
                </a:lnTo>
                <a:lnTo>
                  <a:pt x="0" y="205383"/>
                </a:lnTo>
                <a:lnTo>
                  <a:pt x="0" y="205383"/>
                </a:lnTo>
                <a:lnTo>
                  <a:pt x="0" y="214312"/>
                </a:lnTo>
                <a:lnTo>
                  <a:pt x="8929" y="214312"/>
                </a:lnTo>
                <a:lnTo>
                  <a:pt x="26789" y="223242"/>
                </a:lnTo>
                <a:lnTo>
                  <a:pt x="44648" y="223242"/>
                </a:lnTo>
                <a:lnTo>
                  <a:pt x="62507" y="223242"/>
                </a:lnTo>
                <a:lnTo>
                  <a:pt x="80367" y="232172"/>
                </a:lnTo>
                <a:lnTo>
                  <a:pt x="98226" y="232172"/>
                </a:lnTo>
                <a:lnTo>
                  <a:pt x="125015" y="241101"/>
                </a:lnTo>
                <a:lnTo>
                  <a:pt x="133945" y="241101"/>
                </a:lnTo>
                <a:lnTo>
                  <a:pt x="142875" y="250031"/>
                </a:lnTo>
                <a:lnTo>
                  <a:pt x="151804" y="250031"/>
                </a:lnTo>
                <a:lnTo>
                  <a:pt x="151804" y="250031"/>
                </a:lnTo>
                <a:lnTo>
                  <a:pt x="151804" y="25003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Freeform 180"/>
          <p:cNvSpPr/>
          <p:nvPr/>
        </p:nvSpPr>
        <p:spPr>
          <a:xfrm>
            <a:off x="6706195" y="5223867"/>
            <a:ext cx="80369" cy="169665"/>
          </a:xfrm>
          <a:custGeom>
            <a:avLst/>
            <a:gdLst/>
            <a:ahLst/>
            <a:cxnLst/>
            <a:rect l="0" t="0" r="0" b="0"/>
            <a:pathLst>
              <a:path w="80369" h="169665">
                <a:moveTo>
                  <a:pt x="71438" y="26789"/>
                </a:moveTo>
                <a:lnTo>
                  <a:pt x="71438" y="26789"/>
                </a:lnTo>
                <a:lnTo>
                  <a:pt x="71438" y="17860"/>
                </a:lnTo>
                <a:lnTo>
                  <a:pt x="71438" y="17860"/>
                </a:lnTo>
                <a:lnTo>
                  <a:pt x="80368" y="17860"/>
                </a:lnTo>
                <a:lnTo>
                  <a:pt x="80368" y="17860"/>
                </a:lnTo>
                <a:lnTo>
                  <a:pt x="71438" y="17860"/>
                </a:lnTo>
                <a:lnTo>
                  <a:pt x="71438" y="8930"/>
                </a:lnTo>
                <a:lnTo>
                  <a:pt x="62508" y="8930"/>
                </a:lnTo>
                <a:lnTo>
                  <a:pt x="53578" y="0"/>
                </a:lnTo>
                <a:lnTo>
                  <a:pt x="35719" y="0"/>
                </a:lnTo>
                <a:lnTo>
                  <a:pt x="26789" y="0"/>
                </a:lnTo>
                <a:lnTo>
                  <a:pt x="17860" y="8930"/>
                </a:lnTo>
                <a:lnTo>
                  <a:pt x="8930" y="8930"/>
                </a:lnTo>
                <a:lnTo>
                  <a:pt x="8930" y="17860"/>
                </a:lnTo>
                <a:lnTo>
                  <a:pt x="8930" y="26789"/>
                </a:lnTo>
                <a:lnTo>
                  <a:pt x="8930" y="44649"/>
                </a:lnTo>
                <a:lnTo>
                  <a:pt x="17860" y="62508"/>
                </a:lnTo>
                <a:lnTo>
                  <a:pt x="35719" y="80367"/>
                </a:lnTo>
                <a:lnTo>
                  <a:pt x="44649" y="98227"/>
                </a:lnTo>
                <a:lnTo>
                  <a:pt x="62508" y="116086"/>
                </a:lnTo>
                <a:lnTo>
                  <a:pt x="71438" y="133946"/>
                </a:lnTo>
                <a:lnTo>
                  <a:pt x="80368" y="142875"/>
                </a:lnTo>
                <a:lnTo>
                  <a:pt x="80368" y="160735"/>
                </a:lnTo>
                <a:lnTo>
                  <a:pt x="80368" y="160735"/>
                </a:lnTo>
                <a:lnTo>
                  <a:pt x="80368" y="169664"/>
                </a:lnTo>
                <a:lnTo>
                  <a:pt x="71438" y="160735"/>
                </a:lnTo>
                <a:lnTo>
                  <a:pt x="62508" y="160735"/>
                </a:lnTo>
                <a:lnTo>
                  <a:pt x="53578" y="151805"/>
                </a:lnTo>
                <a:lnTo>
                  <a:pt x="44649" y="142875"/>
                </a:lnTo>
                <a:lnTo>
                  <a:pt x="26789" y="133946"/>
                </a:lnTo>
                <a:lnTo>
                  <a:pt x="17860" y="125016"/>
                </a:lnTo>
                <a:lnTo>
                  <a:pt x="8930" y="125016"/>
                </a:lnTo>
                <a:lnTo>
                  <a:pt x="0" y="116086"/>
                </a:lnTo>
                <a:lnTo>
                  <a:pt x="0" y="116086"/>
                </a:lnTo>
                <a:lnTo>
                  <a:pt x="0" y="11608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Freeform 185"/>
          <p:cNvSpPr/>
          <p:nvPr/>
        </p:nvSpPr>
        <p:spPr>
          <a:xfrm>
            <a:off x="2455664" y="4598789"/>
            <a:ext cx="26790" cy="321470"/>
          </a:xfrm>
          <a:custGeom>
            <a:avLst/>
            <a:gdLst/>
            <a:ahLst/>
            <a:cxnLst/>
            <a:rect l="0" t="0" r="0" b="0"/>
            <a:pathLst>
              <a:path w="26790" h="321470">
                <a:moveTo>
                  <a:pt x="0" y="0"/>
                </a:moveTo>
                <a:lnTo>
                  <a:pt x="0" y="0"/>
                </a:lnTo>
                <a:lnTo>
                  <a:pt x="0" y="8929"/>
                </a:lnTo>
                <a:lnTo>
                  <a:pt x="0" y="26789"/>
                </a:lnTo>
                <a:lnTo>
                  <a:pt x="0" y="44648"/>
                </a:lnTo>
                <a:lnTo>
                  <a:pt x="0" y="62507"/>
                </a:lnTo>
                <a:lnTo>
                  <a:pt x="0" y="89297"/>
                </a:lnTo>
                <a:lnTo>
                  <a:pt x="0" y="125015"/>
                </a:lnTo>
                <a:lnTo>
                  <a:pt x="0" y="160734"/>
                </a:lnTo>
                <a:lnTo>
                  <a:pt x="8930" y="196453"/>
                </a:lnTo>
                <a:lnTo>
                  <a:pt x="8930" y="232172"/>
                </a:lnTo>
                <a:lnTo>
                  <a:pt x="17859" y="258961"/>
                </a:lnTo>
                <a:lnTo>
                  <a:pt x="17859" y="285750"/>
                </a:lnTo>
                <a:lnTo>
                  <a:pt x="26789" y="303609"/>
                </a:lnTo>
                <a:lnTo>
                  <a:pt x="26789" y="312539"/>
                </a:lnTo>
                <a:lnTo>
                  <a:pt x="26789" y="321469"/>
                </a:lnTo>
                <a:lnTo>
                  <a:pt x="26789" y="321469"/>
                </a:lnTo>
                <a:lnTo>
                  <a:pt x="26789" y="321469"/>
                </a:lnTo>
                <a:lnTo>
                  <a:pt x="26789" y="312539"/>
                </a:lnTo>
                <a:lnTo>
                  <a:pt x="26789" y="312539"/>
                </a:lnTo>
                <a:lnTo>
                  <a:pt x="26789" y="31253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Freeform 186"/>
          <p:cNvSpPr/>
          <p:nvPr/>
        </p:nvSpPr>
        <p:spPr>
          <a:xfrm>
            <a:off x="2437805" y="4563070"/>
            <a:ext cx="187524" cy="98227"/>
          </a:xfrm>
          <a:custGeom>
            <a:avLst/>
            <a:gdLst/>
            <a:ahLst/>
            <a:cxnLst/>
            <a:rect l="0" t="0" r="0" b="0"/>
            <a:pathLst>
              <a:path w="187524" h="98227">
                <a:moveTo>
                  <a:pt x="0" y="26789"/>
                </a:move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17859"/>
                </a:lnTo>
                <a:lnTo>
                  <a:pt x="8929" y="8930"/>
                </a:lnTo>
                <a:lnTo>
                  <a:pt x="26789" y="8930"/>
                </a:lnTo>
                <a:lnTo>
                  <a:pt x="53578" y="0"/>
                </a:lnTo>
                <a:lnTo>
                  <a:pt x="80367" y="0"/>
                </a:lnTo>
                <a:lnTo>
                  <a:pt x="107156" y="8930"/>
                </a:lnTo>
                <a:lnTo>
                  <a:pt x="133945" y="17859"/>
                </a:lnTo>
                <a:lnTo>
                  <a:pt x="160734" y="26789"/>
                </a:lnTo>
                <a:lnTo>
                  <a:pt x="178593" y="35719"/>
                </a:lnTo>
                <a:lnTo>
                  <a:pt x="187523" y="44648"/>
                </a:lnTo>
                <a:lnTo>
                  <a:pt x="187523" y="53578"/>
                </a:lnTo>
                <a:lnTo>
                  <a:pt x="187523" y="62508"/>
                </a:lnTo>
                <a:lnTo>
                  <a:pt x="178593" y="71437"/>
                </a:lnTo>
                <a:lnTo>
                  <a:pt x="151804" y="80367"/>
                </a:lnTo>
                <a:lnTo>
                  <a:pt x="133945" y="89297"/>
                </a:lnTo>
                <a:lnTo>
                  <a:pt x="98226" y="98226"/>
                </a:lnTo>
                <a:lnTo>
                  <a:pt x="71437" y="98226"/>
                </a:lnTo>
                <a:lnTo>
                  <a:pt x="44648" y="98226"/>
                </a:lnTo>
                <a:lnTo>
                  <a:pt x="26789" y="98226"/>
                </a:lnTo>
                <a:lnTo>
                  <a:pt x="17859" y="89297"/>
                </a:lnTo>
                <a:lnTo>
                  <a:pt x="8929" y="89297"/>
                </a:lnTo>
                <a:lnTo>
                  <a:pt x="8929" y="89297"/>
                </a:lnTo>
                <a:lnTo>
                  <a:pt x="8929" y="89297"/>
                </a:lnTo>
                <a:lnTo>
                  <a:pt x="8929" y="8929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Freeform 187"/>
          <p:cNvSpPr/>
          <p:nvPr/>
        </p:nvSpPr>
        <p:spPr>
          <a:xfrm>
            <a:off x="2696766" y="4446984"/>
            <a:ext cx="53579" cy="250032"/>
          </a:xfrm>
          <a:custGeom>
            <a:avLst/>
            <a:gdLst/>
            <a:ahLst/>
            <a:cxnLst/>
            <a:rect l="0" t="0" r="0" b="0"/>
            <a:pathLst>
              <a:path w="53579" h="250032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17859"/>
                </a:lnTo>
                <a:lnTo>
                  <a:pt x="0" y="26789"/>
                </a:lnTo>
                <a:lnTo>
                  <a:pt x="0" y="44648"/>
                </a:lnTo>
                <a:lnTo>
                  <a:pt x="8929" y="71437"/>
                </a:lnTo>
                <a:lnTo>
                  <a:pt x="17859" y="98227"/>
                </a:lnTo>
                <a:lnTo>
                  <a:pt x="26789" y="133945"/>
                </a:lnTo>
                <a:lnTo>
                  <a:pt x="26789" y="160734"/>
                </a:lnTo>
                <a:lnTo>
                  <a:pt x="35718" y="178594"/>
                </a:lnTo>
                <a:lnTo>
                  <a:pt x="44648" y="205383"/>
                </a:lnTo>
                <a:lnTo>
                  <a:pt x="44648" y="214312"/>
                </a:lnTo>
                <a:lnTo>
                  <a:pt x="44648" y="232172"/>
                </a:lnTo>
                <a:lnTo>
                  <a:pt x="44648" y="241102"/>
                </a:lnTo>
                <a:lnTo>
                  <a:pt x="44648" y="241102"/>
                </a:lnTo>
                <a:lnTo>
                  <a:pt x="44648" y="241102"/>
                </a:lnTo>
                <a:lnTo>
                  <a:pt x="44648" y="250031"/>
                </a:lnTo>
                <a:lnTo>
                  <a:pt x="53578" y="250031"/>
                </a:lnTo>
                <a:lnTo>
                  <a:pt x="53578" y="25003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Freeform 188"/>
          <p:cNvSpPr/>
          <p:nvPr/>
        </p:nvSpPr>
        <p:spPr>
          <a:xfrm>
            <a:off x="2812852" y="4536281"/>
            <a:ext cx="196454" cy="142876"/>
          </a:xfrm>
          <a:custGeom>
            <a:avLst/>
            <a:gdLst/>
            <a:ahLst/>
            <a:cxnLst/>
            <a:rect l="0" t="0" r="0" b="0"/>
            <a:pathLst>
              <a:path w="196454" h="142876">
                <a:moveTo>
                  <a:pt x="107156" y="53578"/>
                </a:moveTo>
                <a:lnTo>
                  <a:pt x="107156" y="44648"/>
                </a:lnTo>
                <a:lnTo>
                  <a:pt x="107156" y="44648"/>
                </a:lnTo>
                <a:lnTo>
                  <a:pt x="116086" y="44648"/>
                </a:lnTo>
                <a:lnTo>
                  <a:pt x="116086" y="35719"/>
                </a:lnTo>
                <a:lnTo>
                  <a:pt x="125015" y="26789"/>
                </a:lnTo>
                <a:lnTo>
                  <a:pt x="116086" y="17859"/>
                </a:lnTo>
                <a:lnTo>
                  <a:pt x="116086" y="8930"/>
                </a:lnTo>
                <a:lnTo>
                  <a:pt x="116086" y="8930"/>
                </a:lnTo>
                <a:lnTo>
                  <a:pt x="98226" y="0"/>
                </a:lnTo>
                <a:lnTo>
                  <a:pt x="89296" y="0"/>
                </a:lnTo>
                <a:lnTo>
                  <a:pt x="71437" y="8930"/>
                </a:lnTo>
                <a:lnTo>
                  <a:pt x="53578" y="26789"/>
                </a:lnTo>
                <a:lnTo>
                  <a:pt x="35718" y="44648"/>
                </a:lnTo>
                <a:lnTo>
                  <a:pt x="17859" y="62508"/>
                </a:lnTo>
                <a:lnTo>
                  <a:pt x="8929" y="80367"/>
                </a:lnTo>
                <a:lnTo>
                  <a:pt x="0" y="98226"/>
                </a:lnTo>
                <a:lnTo>
                  <a:pt x="8929" y="116086"/>
                </a:lnTo>
                <a:lnTo>
                  <a:pt x="17859" y="125015"/>
                </a:lnTo>
                <a:lnTo>
                  <a:pt x="35718" y="133945"/>
                </a:lnTo>
                <a:lnTo>
                  <a:pt x="53578" y="133945"/>
                </a:lnTo>
                <a:lnTo>
                  <a:pt x="71437" y="133945"/>
                </a:lnTo>
                <a:lnTo>
                  <a:pt x="89296" y="125015"/>
                </a:lnTo>
                <a:lnTo>
                  <a:pt x="98226" y="116086"/>
                </a:lnTo>
                <a:lnTo>
                  <a:pt x="107156" y="98226"/>
                </a:lnTo>
                <a:lnTo>
                  <a:pt x="116086" y="71437"/>
                </a:lnTo>
                <a:lnTo>
                  <a:pt x="125015" y="53578"/>
                </a:lnTo>
                <a:lnTo>
                  <a:pt x="125015" y="35719"/>
                </a:lnTo>
                <a:lnTo>
                  <a:pt x="125015" y="17859"/>
                </a:lnTo>
                <a:lnTo>
                  <a:pt x="125015" y="8930"/>
                </a:lnTo>
                <a:lnTo>
                  <a:pt x="125015" y="8930"/>
                </a:lnTo>
                <a:lnTo>
                  <a:pt x="125015" y="8930"/>
                </a:lnTo>
                <a:lnTo>
                  <a:pt x="125015" y="17859"/>
                </a:lnTo>
                <a:lnTo>
                  <a:pt x="133945" y="26789"/>
                </a:lnTo>
                <a:lnTo>
                  <a:pt x="133945" y="44648"/>
                </a:lnTo>
                <a:lnTo>
                  <a:pt x="133945" y="62508"/>
                </a:lnTo>
                <a:lnTo>
                  <a:pt x="142875" y="80367"/>
                </a:lnTo>
                <a:lnTo>
                  <a:pt x="151804" y="98226"/>
                </a:lnTo>
                <a:lnTo>
                  <a:pt x="160734" y="116086"/>
                </a:lnTo>
                <a:lnTo>
                  <a:pt x="178593" y="133945"/>
                </a:lnTo>
                <a:lnTo>
                  <a:pt x="187523" y="142875"/>
                </a:lnTo>
                <a:lnTo>
                  <a:pt x="196453" y="142875"/>
                </a:lnTo>
                <a:lnTo>
                  <a:pt x="196453" y="14287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Freeform 189"/>
          <p:cNvSpPr/>
          <p:nvPr/>
        </p:nvSpPr>
        <p:spPr>
          <a:xfrm>
            <a:off x="3062883" y="4500562"/>
            <a:ext cx="107157" cy="169665"/>
          </a:xfrm>
          <a:custGeom>
            <a:avLst/>
            <a:gdLst/>
            <a:ahLst/>
            <a:cxnLst/>
            <a:rect l="0" t="0" r="0" b="0"/>
            <a:pathLst>
              <a:path w="107157" h="169665">
                <a:moveTo>
                  <a:pt x="71437" y="35719"/>
                </a:moveTo>
                <a:lnTo>
                  <a:pt x="71437" y="35719"/>
                </a:lnTo>
                <a:lnTo>
                  <a:pt x="71437" y="35719"/>
                </a:lnTo>
                <a:lnTo>
                  <a:pt x="71437" y="26789"/>
                </a:lnTo>
                <a:lnTo>
                  <a:pt x="71437" y="17859"/>
                </a:lnTo>
                <a:lnTo>
                  <a:pt x="62508" y="17859"/>
                </a:lnTo>
                <a:lnTo>
                  <a:pt x="53578" y="8930"/>
                </a:lnTo>
                <a:lnTo>
                  <a:pt x="44648" y="0"/>
                </a:lnTo>
                <a:lnTo>
                  <a:pt x="35719" y="0"/>
                </a:lnTo>
                <a:lnTo>
                  <a:pt x="17859" y="8930"/>
                </a:lnTo>
                <a:lnTo>
                  <a:pt x="8930" y="8930"/>
                </a:lnTo>
                <a:lnTo>
                  <a:pt x="0" y="17859"/>
                </a:lnTo>
                <a:lnTo>
                  <a:pt x="0" y="26789"/>
                </a:lnTo>
                <a:lnTo>
                  <a:pt x="0" y="26789"/>
                </a:lnTo>
                <a:lnTo>
                  <a:pt x="8930" y="44649"/>
                </a:lnTo>
                <a:lnTo>
                  <a:pt x="26789" y="53578"/>
                </a:lnTo>
                <a:lnTo>
                  <a:pt x="35719" y="71438"/>
                </a:lnTo>
                <a:lnTo>
                  <a:pt x="53578" y="89297"/>
                </a:lnTo>
                <a:lnTo>
                  <a:pt x="71437" y="107156"/>
                </a:lnTo>
                <a:lnTo>
                  <a:pt x="89297" y="116086"/>
                </a:lnTo>
                <a:lnTo>
                  <a:pt x="98226" y="133945"/>
                </a:lnTo>
                <a:lnTo>
                  <a:pt x="107156" y="142875"/>
                </a:lnTo>
                <a:lnTo>
                  <a:pt x="107156" y="151805"/>
                </a:lnTo>
                <a:lnTo>
                  <a:pt x="107156" y="160734"/>
                </a:lnTo>
                <a:lnTo>
                  <a:pt x="98226" y="169664"/>
                </a:lnTo>
                <a:lnTo>
                  <a:pt x="80367" y="169664"/>
                </a:lnTo>
                <a:lnTo>
                  <a:pt x="62508" y="169664"/>
                </a:lnTo>
                <a:lnTo>
                  <a:pt x="53578" y="169664"/>
                </a:lnTo>
                <a:lnTo>
                  <a:pt x="35719" y="169664"/>
                </a:lnTo>
                <a:lnTo>
                  <a:pt x="26789" y="160734"/>
                </a:lnTo>
                <a:lnTo>
                  <a:pt x="17859" y="160734"/>
                </a:lnTo>
                <a:lnTo>
                  <a:pt x="17859" y="160734"/>
                </a:lnTo>
                <a:lnTo>
                  <a:pt x="17859" y="160734"/>
                </a:lnTo>
                <a:lnTo>
                  <a:pt x="17859" y="1607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Freeform 190"/>
          <p:cNvSpPr/>
          <p:nvPr/>
        </p:nvSpPr>
        <p:spPr>
          <a:xfrm>
            <a:off x="3295055" y="4464843"/>
            <a:ext cx="44649" cy="250033"/>
          </a:xfrm>
          <a:custGeom>
            <a:avLst/>
            <a:gdLst/>
            <a:ahLst/>
            <a:cxnLst/>
            <a:rect l="0" t="0" r="0" b="0"/>
            <a:pathLst>
              <a:path w="44649" h="250033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17860"/>
                </a:lnTo>
                <a:lnTo>
                  <a:pt x="0" y="35719"/>
                </a:lnTo>
                <a:lnTo>
                  <a:pt x="0" y="53578"/>
                </a:lnTo>
                <a:lnTo>
                  <a:pt x="8929" y="71438"/>
                </a:lnTo>
                <a:lnTo>
                  <a:pt x="8929" y="98227"/>
                </a:lnTo>
                <a:lnTo>
                  <a:pt x="8929" y="125016"/>
                </a:lnTo>
                <a:lnTo>
                  <a:pt x="8929" y="151805"/>
                </a:lnTo>
                <a:lnTo>
                  <a:pt x="17859" y="178594"/>
                </a:lnTo>
                <a:lnTo>
                  <a:pt x="26789" y="205383"/>
                </a:lnTo>
                <a:lnTo>
                  <a:pt x="26789" y="223243"/>
                </a:lnTo>
                <a:lnTo>
                  <a:pt x="35718" y="232172"/>
                </a:lnTo>
                <a:lnTo>
                  <a:pt x="44648" y="241102"/>
                </a:lnTo>
                <a:lnTo>
                  <a:pt x="44648" y="250032"/>
                </a:lnTo>
                <a:lnTo>
                  <a:pt x="44648" y="250032"/>
                </a:lnTo>
                <a:lnTo>
                  <a:pt x="44648" y="250032"/>
                </a:lnTo>
                <a:lnTo>
                  <a:pt x="44648" y="232172"/>
                </a:lnTo>
                <a:lnTo>
                  <a:pt x="44648" y="232172"/>
                </a:lnTo>
                <a:lnTo>
                  <a:pt x="44648" y="23217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Freeform 191"/>
          <p:cNvSpPr/>
          <p:nvPr/>
        </p:nvSpPr>
        <p:spPr>
          <a:xfrm>
            <a:off x="3241477" y="4554140"/>
            <a:ext cx="142876" cy="8931"/>
          </a:xfrm>
          <a:custGeom>
            <a:avLst/>
            <a:gdLst/>
            <a:ahLst/>
            <a:cxnLst/>
            <a:rect l="0" t="0" r="0" b="0"/>
            <a:pathLst>
              <a:path w="142876" h="8931">
                <a:moveTo>
                  <a:pt x="17859" y="0"/>
                </a:moveTo>
                <a:lnTo>
                  <a:pt x="17859" y="0"/>
                </a:lnTo>
                <a:lnTo>
                  <a:pt x="17859" y="0"/>
                </a:lnTo>
                <a:lnTo>
                  <a:pt x="8929" y="0"/>
                </a:lnTo>
                <a:lnTo>
                  <a:pt x="0" y="0"/>
                </a:lnTo>
                <a:lnTo>
                  <a:pt x="0" y="0"/>
                </a:lnTo>
                <a:lnTo>
                  <a:pt x="8929" y="0"/>
                </a:lnTo>
                <a:lnTo>
                  <a:pt x="26789" y="0"/>
                </a:lnTo>
                <a:lnTo>
                  <a:pt x="44648" y="0"/>
                </a:lnTo>
                <a:lnTo>
                  <a:pt x="71437" y="0"/>
                </a:lnTo>
                <a:lnTo>
                  <a:pt x="89296" y="8930"/>
                </a:lnTo>
                <a:lnTo>
                  <a:pt x="116086" y="8930"/>
                </a:lnTo>
                <a:lnTo>
                  <a:pt x="142875" y="8930"/>
                </a:lnTo>
                <a:lnTo>
                  <a:pt x="142875" y="8930"/>
                </a:lnTo>
                <a:lnTo>
                  <a:pt x="142875" y="89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Freeform 192"/>
          <p:cNvSpPr/>
          <p:nvPr/>
        </p:nvSpPr>
        <p:spPr>
          <a:xfrm>
            <a:off x="3446859" y="4554140"/>
            <a:ext cx="35720" cy="160736"/>
          </a:xfrm>
          <a:custGeom>
            <a:avLst/>
            <a:gdLst/>
            <a:ahLst/>
            <a:cxnLst/>
            <a:rect l="0" t="0" r="0" b="0"/>
            <a:pathLst>
              <a:path w="35720" h="16073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8930" y="26789"/>
                </a:lnTo>
                <a:lnTo>
                  <a:pt x="8930" y="35719"/>
                </a:lnTo>
                <a:lnTo>
                  <a:pt x="8930" y="53578"/>
                </a:lnTo>
                <a:lnTo>
                  <a:pt x="8930" y="71438"/>
                </a:lnTo>
                <a:lnTo>
                  <a:pt x="17860" y="89297"/>
                </a:lnTo>
                <a:lnTo>
                  <a:pt x="17860" y="107156"/>
                </a:lnTo>
                <a:lnTo>
                  <a:pt x="26789" y="125016"/>
                </a:lnTo>
                <a:lnTo>
                  <a:pt x="26789" y="142875"/>
                </a:lnTo>
                <a:lnTo>
                  <a:pt x="35719" y="151805"/>
                </a:lnTo>
                <a:lnTo>
                  <a:pt x="35719" y="151805"/>
                </a:lnTo>
                <a:lnTo>
                  <a:pt x="35719" y="160735"/>
                </a:lnTo>
                <a:lnTo>
                  <a:pt x="35719" y="160735"/>
                </a:lnTo>
                <a:lnTo>
                  <a:pt x="35719" y="16073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Freeform 193"/>
          <p:cNvSpPr/>
          <p:nvPr/>
        </p:nvSpPr>
        <p:spPr>
          <a:xfrm>
            <a:off x="3473648" y="4464843"/>
            <a:ext cx="17861" cy="17861"/>
          </a:xfrm>
          <a:custGeom>
            <a:avLst/>
            <a:gdLst/>
            <a:ahLst/>
            <a:cxnLst/>
            <a:rect l="0" t="0" r="0" b="0"/>
            <a:pathLst>
              <a:path w="17861" h="17861">
                <a:moveTo>
                  <a:pt x="0" y="17860"/>
                </a:moveTo>
                <a:lnTo>
                  <a:pt x="0" y="17860"/>
                </a:lnTo>
                <a:lnTo>
                  <a:pt x="0" y="8930"/>
                </a:lnTo>
                <a:lnTo>
                  <a:pt x="0" y="8930"/>
                </a:ln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17860" y="0"/>
                </a:lnTo>
                <a:lnTo>
                  <a:pt x="1786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Freeform 194"/>
          <p:cNvSpPr/>
          <p:nvPr/>
        </p:nvSpPr>
        <p:spPr>
          <a:xfrm>
            <a:off x="3562945" y="4527351"/>
            <a:ext cx="178595" cy="151806"/>
          </a:xfrm>
          <a:custGeom>
            <a:avLst/>
            <a:gdLst/>
            <a:ahLst/>
            <a:cxnLst/>
            <a:rect l="0" t="0" r="0" b="0"/>
            <a:pathLst>
              <a:path w="178595" h="151806">
                <a:moveTo>
                  <a:pt x="80368" y="26789"/>
                </a:moveTo>
                <a:lnTo>
                  <a:pt x="80368" y="26789"/>
                </a:lnTo>
                <a:lnTo>
                  <a:pt x="80368" y="26789"/>
                </a:lnTo>
                <a:lnTo>
                  <a:pt x="80368" y="26789"/>
                </a:lnTo>
                <a:lnTo>
                  <a:pt x="89297" y="26789"/>
                </a:lnTo>
                <a:lnTo>
                  <a:pt x="89297" y="17860"/>
                </a:lnTo>
                <a:lnTo>
                  <a:pt x="98227" y="17860"/>
                </a:lnTo>
                <a:lnTo>
                  <a:pt x="98227" y="8930"/>
                </a:lnTo>
                <a:lnTo>
                  <a:pt x="89297" y="8930"/>
                </a:lnTo>
                <a:lnTo>
                  <a:pt x="89297" y="8930"/>
                </a:lnTo>
                <a:lnTo>
                  <a:pt x="71438" y="0"/>
                </a:lnTo>
                <a:lnTo>
                  <a:pt x="62508" y="8930"/>
                </a:lnTo>
                <a:lnTo>
                  <a:pt x="44649" y="17860"/>
                </a:lnTo>
                <a:lnTo>
                  <a:pt x="35719" y="26789"/>
                </a:lnTo>
                <a:lnTo>
                  <a:pt x="17860" y="44649"/>
                </a:lnTo>
                <a:lnTo>
                  <a:pt x="8930" y="62508"/>
                </a:lnTo>
                <a:lnTo>
                  <a:pt x="0" y="80367"/>
                </a:lnTo>
                <a:lnTo>
                  <a:pt x="0" y="98227"/>
                </a:lnTo>
                <a:lnTo>
                  <a:pt x="8930" y="107156"/>
                </a:lnTo>
                <a:lnTo>
                  <a:pt x="17860" y="125016"/>
                </a:lnTo>
                <a:lnTo>
                  <a:pt x="35719" y="133945"/>
                </a:lnTo>
                <a:lnTo>
                  <a:pt x="53578" y="142875"/>
                </a:lnTo>
                <a:lnTo>
                  <a:pt x="80368" y="151805"/>
                </a:lnTo>
                <a:lnTo>
                  <a:pt x="98227" y="151805"/>
                </a:lnTo>
                <a:lnTo>
                  <a:pt x="116086" y="142875"/>
                </a:lnTo>
                <a:lnTo>
                  <a:pt x="125016" y="142875"/>
                </a:lnTo>
                <a:lnTo>
                  <a:pt x="142875" y="133945"/>
                </a:lnTo>
                <a:lnTo>
                  <a:pt x="151805" y="125016"/>
                </a:lnTo>
                <a:lnTo>
                  <a:pt x="160735" y="116086"/>
                </a:lnTo>
                <a:lnTo>
                  <a:pt x="169664" y="107156"/>
                </a:lnTo>
                <a:lnTo>
                  <a:pt x="169664" y="98227"/>
                </a:lnTo>
                <a:lnTo>
                  <a:pt x="178594" y="98227"/>
                </a:lnTo>
                <a:lnTo>
                  <a:pt x="178594" y="89297"/>
                </a:lnTo>
                <a:lnTo>
                  <a:pt x="178594" y="89297"/>
                </a:lnTo>
                <a:lnTo>
                  <a:pt x="178594" y="89297"/>
                </a:lnTo>
                <a:lnTo>
                  <a:pt x="178594" y="89297"/>
                </a:lnTo>
                <a:lnTo>
                  <a:pt x="178594" y="8929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Freeform 195"/>
          <p:cNvSpPr/>
          <p:nvPr/>
        </p:nvSpPr>
        <p:spPr>
          <a:xfrm>
            <a:off x="4411266" y="4768453"/>
            <a:ext cx="62508" cy="17860"/>
          </a:xfrm>
          <a:custGeom>
            <a:avLst/>
            <a:gdLst/>
            <a:ahLst/>
            <a:cxnLst/>
            <a:rect l="0" t="0" r="0" b="0"/>
            <a:pathLst>
              <a:path w="62508" h="17860">
                <a:moveTo>
                  <a:pt x="62507" y="17859"/>
                </a:moveTo>
                <a:lnTo>
                  <a:pt x="62507" y="17859"/>
                </a:lnTo>
                <a:lnTo>
                  <a:pt x="62507" y="17859"/>
                </a:lnTo>
                <a:lnTo>
                  <a:pt x="62507" y="17859"/>
                </a:lnTo>
                <a:lnTo>
                  <a:pt x="62507" y="17859"/>
                </a:lnTo>
                <a:lnTo>
                  <a:pt x="62507" y="17859"/>
                </a:lnTo>
                <a:lnTo>
                  <a:pt x="62507" y="17859"/>
                </a:lnTo>
                <a:lnTo>
                  <a:pt x="53578" y="17859"/>
                </a:lnTo>
                <a:lnTo>
                  <a:pt x="44648" y="17859"/>
                </a:lnTo>
                <a:lnTo>
                  <a:pt x="44648" y="8929"/>
                </a:lnTo>
                <a:lnTo>
                  <a:pt x="26789" y="8929"/>
                </a:lnTo>
                <a:lnTo>
                  <a:pt x="17859" y="8929"/>
                </a:lnTo>
                <a:lnTo>
                  <a:pt x="8929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8929" y="8929"/>
                </a:lnTo>
                <a:lnTo>
                  <a:pt x="8929" y="0"/>
                </a:lnTo>
                <a:lnTo>
                  <a:pt x="1785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35718" y="0"/>
                </a:lnTo>
                <a:lnTo>
                  <a:pt x="35718" y="0"/>
                </a:lnTo>
                <a:lnTo>
                  <a:pt x="35718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" name="Freeform 196"/>
          <p:cNvSpPr/>
          <p:nvPr/>
        </p:nvSpPr>
        <p:spPr>
          <a:xfrm>
            <a:off x="4500563" y="4491632"/>
            <a:ext cx="196454" cy="285751"/>
          </a:xfrm>
          <a:custGeom>
            <a:avLst/>
            <a:gdLst/>
            <a:ahLst/>
            <a:cxnLst/>
            <a:rect l="0" t="0" r="0" b="0"/>
            <a:pathLst>
              <a:path w="196454" h="285751">
                <a:moveTo>
                  <a:pt x="8929" y="8930"/>
                </a:moveTo>
                <a:lnTo>
                  <a:pt x="8929" y="8930"/>
                </a:ln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29" y="0"/>
                </a:lnTo>
                <a:lnTo>
                  <a:pt x="17859" y="0"/>
                </a:lnTo>
                <a:lnTo>
                  <a:pt x="35718" y="0"/>
                </a:lnTo>
                <a:lnTo>
                  <a:pt x="62507" y="0"/>
                </a:lnTo>
                <a:lnTo>
                  <a:pt x="89296" y="17860"/>
                </a:lnTo>
                <a:lnTo>
                  <a:pt x="116085" y="17860"/>
                </a:lnTo>
                <a:lnTo>
                  <a:pt x="142875" y="35719"/>
                </a:lnTo>
                <a:lnTo>
                  <a:pt x="160734" y="44649"/>
                </a:lnTo>
                <a:lnTo>
                  <a:pt x="178593" y="53579"/>
                </a:lnTo>
                <a:lnTo>
                  <a:pt x="187523" y="62508"/>
                </a:lnTo>
                <a:lnTo>
                  <a:pt x="196453" y="80368"/>
                </a:lnTo>
                <a:lnTo>
                  <a:pt x="196453" y="98227"/>
                </a:lnTo>
                <a:lnTo>
                  <a:pt x="196453" y="116086"/>
                </a:lnTo>
                <a:lnTo>
                  <a:pt x="187523" y="133946"/>
                </a:lnTo>
                <a:lnTo>
                  <a:pt x="169664" y="151805"/>
                </a:lnTo>
                <a:lnTo>
                  <a:pt x="151804" y="169664"/>
                </a:lnTo>
                <a:lnTo>
                  <a:pt x="125015" y="196454"/>
                </a:lnTo>
                <a:lnTo>
                  <a:pt x="98226" y="214313"/>
                </a:lnTo>
                <a:lnTo>
                  <a:pt x="80367" y="223243"/>
                </a:lnTo>
                <a:lnTo>
                  <a:pt x="62507" y="232172"/>
                </a:lnTo>
                <a:lnTo>
                  <a:pt x="53578" y="241102"/>
                </a:lnTo>
                <a:lnTo>
                  <a:pt x="44648" y="250032"/>
                </a:lnTo>
                <a:lnTo>
                  <a:pt x="35718" y="250032"/>
                </a:lnTo>
                <a:lnTo>
                  <a:pt x="35718" y="258961"/>
                </a:lnTo>
                <a:lnTo>
                  <a:pt x="35718" y="258961"/>
                </a:lnTo>
                <a:lnTo>
                  <a:pt x="44648" y="258961"/>
                </a:lnTo>
                <a:lnTo>
                  <a:pt x="53578" y="267891"/>
                </a:lnTo>
                <a:lnTo>
                  <a:pt x="62507" y="267891"/>
                </a:lnTo>
                <a:lnTo>
                  <a:pt x="89296" y="276821"/>
                </a:lnTo>
                <a:lnTo>
                  <a:pt x="107156" y="276821"/>
                </a:lnTo>
                <a:lnTo>
                  <a:pt x="133945" y="276821"/>
                </a:lnTo>
                <a:lnTo>
                  <a:pt x="160734" y="276821"/>
                </a:lnTo>
                <a:lnTo>
                  <a:pt x="178593" y="276821"/>
                </a:lnTo>
                <a:lnTo>
                  <a:pt x="187523" y="285750"/>
                </a:lnTo>
                <a:lnTo>
                  <a:pt x="196453" y="285750"/>
                </a:lnTo>
                <a:lnTo>
                  <a:pt x="196453" y="2857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Freeform 197"/>
          <p:cNvSpPr/>
          <p:nvPr/>
        </p:nvSpPr>
        <p:spPr>
          <a:xfrm>
            <a:off x="4830961" y="4509492"/>
            <a:ext cx="26790" cy="276821"/>
          </a:xfrm>
          <a:custGeom>
            <a:avLst/>
            <a:gdLst/>
            <a:ahLst/>
            <a:cxnLst/>
            <a:rect l="0" t="0" r="0" b="0"/>
            <a:pathLst>
              <a:path w="26790" h="276821">
                <a:moveTo>
                  <a:pt x="0" y="0"/>
                </a:moveTo>
                <a:lnTo>
                  <a:pt x="0" y="0"/>
                </a:lnTo>
                <a:lnTo>
                  <a:pt x="0" y="8929"/>
                </a:lnTo>
                <a:lnTo>
                  <a:pt x="0" y="8929"/>
                </a:lnTo>
                <a:lnTo>
                  <a:pt x="0" y="17859"/>
                </a:lnTo>
                <a:lnTo>
                  <a:pt x="8930" y="35719"/>
                </a:lnTo>
                <a:lnTo>
                  <a:pt x="8930" y="53578"/>
                </a:lnTo>
                <a:lnTo>
                  <a:pt x="8930" y="80367"/>
                </a:lnTo>
                <a:lnTo>
                  <a:pt x="8930" y="107156"/>
                </a:lnTo>
                <a:lnTo>
                  <a:pt x="8930" y="133945"/>
                </a:lnTo>
                <a:lnTo>
                  <a:pt x="8930" y="160734"/>
                </a:lnTo>
                <a:lnTo>
                  <a:pt x="17859" y="187523"/>
                </a:lnTo>
                <a:lnTo>
                  <a:pt x="17859" y="214312"/>
                </a:lnTo>
                <a:lnTo>
                  <a:pt x="17859" y="232172"/>
                </a:lnTo>
                <a:lnTo>
                  <a:pt x="17859" y="250031"/>
                </a:lnTo>
                <a:lnTo>
                  <a:pt x="26789" y="258961"/>
                </a:lnTo>
                <a:lnTo>
                  <a:pt x="26789" y="267890"/>
                </a:lnTo>
                <a:lnTo>
                  <a:pt x="26789" y="267890"/>
                </a:lnTo>
                <a:lnTo>
                  <a:pt x="26789" y="276820"/>
                </a:lnTo>
                <a:lnTo>
                  <a:pt x="26789" y="2768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" name="Freeform 200"/>
          <p:cNvSpPr/>
          <p:nvPr/>
        </p:nvSpPr>
        <p:spPr>
          <a:xfrm>
            <a:off x="4964906" y="4527351"/>
            <a:ext cx="178595" cy="241103"/>
          </a:xfrm>
          <a:custGeom>
            <a:avLst/>
            <a:gdLst/>
            <a:ahLst/>
            <a:cxnLst/>
            <a:rect l="0" t="0" r="0" b="0"/>
            <a:pathLst>
              <a:path w="178595" h="241103">
                <a:moveTo>
                  <a:pt x="133946" y="8930"/>
                </a:moveTo>
                <a:lnTo>
                  <a:pt x="125016" y="8930"/>
                </a:lnTo>
                <a:lnTo>
                  <a:pt x="125016" y="8930"/>
                </a:lnTo>
                <a:lnTo>
                  <a:pt x="125016" y="0"/>
                </a:lnTo>
                <a:lnTo>
                  <a:pt x="116086" y="0"/>
                </a:lnTo>
                <a:lnTo>
                  <a:pt x="98227" y="0"/>
                </a:lnTo>
                <a:lnTo>
                  <a:pt x="89297" y="0"/>
                </a:lnTo>
                <a:lnTo>
                  <a:pt x="62508" y="0"/>
                </a:lnTo>
                <a:lnTo>
                  <a:pt x="44649" y="0"/>
                </a:lnTo>
                <a:lnTo>
                  <a:pt x="17860" y="8930"/>
                </a:lnTo>
                <a:lnTo>
                  <a:pt x="8930" y="17860"/>
                </a:lnTo>
                <a:lnTo>
                  <a:pt x="0" y="26789"/>
                </a:lnTo>
                <a:lnTo>
                  <a:pt x="0" y="35719"/>
                </a:lnTo>
                <a:lnTo>
                  <a:pt x="8930" y="53578"/>
                </a:lnTo>
                <a:lnTo>
                  <a:pt x="26789" y="62508"/>
                </a:lnTo>
                <a:lnTo>
                  <a:pt x="53578" y="80367"/>
                </a:lnTo>
                <a:lnTo>
                  <a:pt x="80367" y="107156"/>
                </a:lnTo>
                <a:lnTo>
                  <a:pt x="107157" y="125016"/>
                </a:lnTo>
                <a:lnTo>
                  <a:pt x="133946" y="151805"/>
                </a:lnTo>
                <a:lnTo>
                  <a:pt x="151805" y="169664"/>
                </a:lnTo>
                <a:lnTo>
                  <a:pt x="169664" y="187524"/>
                </a:lnTo>
                <a:lnTo>
                  <a:pt x="178594" y="205383"/>
                </a:lnTo>
                <a:lnTo>
                  <a:pt x="178594" y="223242"/>
                </a:lnTo>
                <a:lnTo>
                  <a:pt x="169664" y="232172"/>
                </a:lnTo>
                <a:lnTo>
                  <a:pt x="160735" y="241102"/>
                </a:lnTo>
                <a:lnTo>
                  <a:pt x="142875" y="241102"/>
                </a:lnTo>
                <a:lnTo>
                  <a:pt x="125016" y="241102"/>
                </a:lnTo>
                <a:lnTo>
                  <a:pt x="107157" y="241102"/>
                </a:lnTo>
                <a:lnTo>
                  <a:pt x="89297" y="232172"/>
                </a:lnTo>
                <a:lnTo>
                  <a:pt x="71438" y="214313"/>
                </a:lnTo>
                <a:lnTo>
                  <a:pt x="62508" y="205383"/>
                </a:lnTo>
                <a:lnTo>
                  <a:pt x="62508" y="187524"/>
                </a:lnTo>
                <a:lnTo>
                  <a:pt x="62508" y="169664"/>
                </a:lnTo>
                <a:lnTo>
                  <a:pt x="71438" y="151805"/>
                </a:lnTo>
                <a:lnTo>
                  <a:pt x="80367" y="125016"/>
                </a:lnTo>
                <a:lnTo>
                  <a:pt x="98227" y="107156"/>
                </a:lnTo>
                <a:lnTo>
                  <a:pt x="107157" y="89297"/>
                </a:lnTo>
                <a:lnTo>
                  <a:pt x="125016" y="80367"/>
                </a:lnTo>
                <a:lnTo>
                  <a:pt x="142875" y="62508"/>
                </a:lnTo>
                <a:lnTo>
                  <a:pt x="151805" y="53578"/>
                </a:lnTo>
                <a:lnTo>
                  <a:pt x="160735" y="53578"/>
                </a:lnTo>
                <a:lnTo>
                  <a:pt x="160735" y="44649"/>
                </a:lnTo>
                <a:lnTo>
                  <a:pt x="160735" y="4464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" name="Freeform 201"/>
          <p:cNvSpPr/>
          <p:nvPr/>
        </p:nvSpPr>
        <p:spPr>
          <a:xfrm>
            <a:off x="5304234" y="4580929"/>
            <a:ext cx="8931" cy="196454"/>
          </a:xfrm>
          <a:custGeom>
            <a:avLst/>
            <a:gdLst/>
            <a:ahLst/>
            <a:cxnLst/>
            <a:rect l="0" t="0" r="0" b="0"/>
            <a:pathLst>
              <a:path w="8931" h="19645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26789"/>
                </a:lnTo>
                <a:lnTo>
                  <a:pt x="0" y="53578"/>
                </a:lnTo>
                <a:lnTo>
                  <a:pt x="8930" y="71438"/>
                </a:lnTo>
                <a:lnTo>
                  <a:pt x="8930" y="98227"/>
                </a:lnTo>
                <a:lnTo>
                  <a:pt x="8930" y="116086"/>
                </a:lnTo>
                <a:lnTo>
                  <a:pt x="8930" y="142875"/>
                </a:lnTo>
                <a:lnTo>
                  <a:pt x="8930" y="160735"/>
                </a:lnTo>
                <a:lnTo>
                  <a:pt x="8930" y="169664"/>
                </a:lnTo>
                <a:lnTo>
                  <a:pt x="8930" y="187524"/>
                </a:lnTo>
                <a:lnTo>
                  <a:pt x="8930" y="187524"/>
                </a:lnTo>
                <a:lnTo>
                  <a:pt x="8930" y="196453"/>
                </a:lnTo>
                <a:lnTo>
                  <a:pt x="8930" y="19645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Freeform 202"/>
          <p:cNvSpPr/>
          <p:nvPr/>
        </p:nvSpPr>
        <p:spPr>
          <a:xfrm>
            <a:off x="5304234" y="4589859"/>
            <a:ext cx="178595" cy="205384"/>
          </a:xfrm>
          <a:custGeom>
            <a:avLst/>
            <a:gdLst/>
            <a:ahLst/>
            <a:cxnLst/>
            <a:rect l="0" t="0" r="0" b="0"/>
            <a:pathLst>
              <a:path w="178595" h="205384">
                <a:moveTo>
                  <a:pt x="125016" y="0"/>
                </a:moveTo>
                <a:lnTo>
                  <a:pt x="125016" y="0"/>
                </a:lnTo>
                <a:lnTo>
                  <a:pt x="116086" y="0"/>
                </a:lnTo>
                <a:lnTo>
                  <a:pt x="116086" y="0"/>
                </a:lnTo>
                <a:lnTo>
                  <a:pt x="116086" y="8930"/>
                </a:lnTo>
                <a:lnTo>
                  <a:pt x="107157" y="17859"/>
                </a:lnTo>
                <a:lnTo>
                  <a:pt x="98227" y="35719"/>
                </a:lnTo>
                <a:lnTo>
                  <a:pt x="89297" y="44648"/>
                </a:lnTo>
                <a:lnTo>
                  <a:pt x="62508" y="62508"/>
                </a:lnTo>
                <a:lnTo>
                  <a:pt x="44649" y="80367"/>
                </a:lnTo>
                <a:lnTo>
                  <a:pt x="26789" y="89297"/>
                </a:lnTo>
                <a:lnTo>
                  <a:pt x="8930" y="98227"/>
                </a:lnTo>
                <a:lnTo>
                  <a:pt x="0" y="107156"/>
                </a:lnTo>
                <a:lnTo>
                  <a:pt x="0" y="116086"/>
                </a:lnTo>
                <a:lnTo>
                  <a:pt x="8930" y="125016"/>
                </a:lnTo>
                <a:lnTo>
                  <a:pt x="17860" y="133945"/>
                </a:lnTo>
                <a:lnTo>
                  <a:pt x="35719" y="142875"/>
                </a:lnTo>
                <a:lnTo>
                  <a:pt x="62508" y="151805"/>
                </a:lnTo>
                <a:lnTo>
                  <a:pt x="80368" y="160734"/>
                </a:lnTo>
                <a:lnTo>
                  <a:pt x="107157" y="178594"/>
                </a:lnTo>
                <a:lnTo>
                  <a:pt x="133946" y="187523"/>
                </a:lnTo>
                <a:lnTo>
                  <a:pt x="151805" y="196453"/>
                </a:lnTo>
                <a:lnTo>
                  <a:pt x="160735" y="196453"/>
                </a:lnTo>
                <a:lnTo>
                  <a:pt x="169664" y="205383"/>
                </a:lnTo>
                <a:lnTo>
                  <a:pt x="178594" y="205383"/>
                </a:lnTo>
                <a:lnTo>
                  <a:pt x="178594" y="20538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Freeform 203"/>
          <p:cNvSpPr/>
          <p:nvPr/>
        </p:nvSpPr>
        <p:spPr>
          <a:xfrm>
            <a:off x="5420320" y="4661296"/>
            <a:ext cx="142876" cy="205384"/>
          </a:xfrm>
          <a:custGeom>
            <a:avLst/>
            <a:gdLst/>
            <a:ahLst/>
            <a:cxnLst/>
            <a:rect l="0" t="0" r="0" b="0"/>
            <a:pathLst>
              <a:path w="142876" h="205384">
                <a:moveTo>
                  <a:pt x="107157" y="35719"/>
                </a:moveTo>
                <a:lnTo>
                  <a:pt x="107157" y="35719"/>
                </a:lnTo>
                <a:lnTo>
                  <a:pt x="107157" y="26790"/>
                </a:lnTo>
                <a:lnTo>
                  <a:pt x="116086" y="26790"/>
                </a:lnTo>
                <a:lnTo>
                  <a:pt x="116086" y="17860"/>
                </a:lnTo>
                <a:lnTo>
                  <a:pt x="116086" y="8930"/>
                </a:lnTo>
                <a:lnTo>
                  <a:pt x="116086" y="8930"/>
                </a:lnTo>
                <a:lnTo>
                  <a:pt x="116086" y="0"/>
                </a:lnTo>
                <a:lnTo>
                  <a:pt x="107157" y="0"/>
                </a:lnTo>
                <a:lnTo>
                  <a:pt x="98227" y="8930"/>
                </a:lnTo>
                <a:lnTo>
                  <a:pt x="89297" y="17860"/>
                </a:lnTo>
                <a:lnTo>
                  <a:pt x="80368" y="26790"/>
                </a:lnTo>
                <a:lnTo>
                  <a:pt x="62508" y="35719"/>
                </a:lnTo>
                <a:lnTo>
                  <a:pt x="53578" y="53579"/>
                </a:lnTo>
                <a:lnTo>
                  <a:pt x="53578" y="62508"/>
                </a:lnTo>
                <a:lnTo>
                  <a:pt x="62508" y="80368"/>
                </a:lnTo>
                <a:lnTo>
                  <a:pt x="71438" y="89297"/>
                </a:lnTo>
                <a:lnTo>
                  <a:pt x="80368" y="89297"/>
                </a:lnTo>
                <a:lnTo>
                  <a:pt x="98227" y="98227"/>
                </a:lnTo>
                <a:lnTo>
                  <a:pt x="107157" y="98227"/>
                </a:lnTo>
                <a:lnTo>
                  <a:pt x="125016" y="89297"/>
                </a:lnTo>
                <a:lnTo>
                  <a:pt x="133946" y="89297"/>
                </a:lnTo>
                <a:lnTo>
                  <a:pt x="133946" y="80368"/>
                </a:lnTo>
                <a:lnTo>
                  <a:pt x="142875" y="80368"/>
                </a:lnTo>
                <a:lnTo>
                  <a:pt x="142875" y="80368"/>
                </a:lnTo>
                <a:lnTo>
                  <a:pt x="142875" y="80368"/>
                </a:lnTo>
                <a:lnTo>
                  <a:pt x="142875" y="80368"/>
                </a:lnTo>
                <a:lnTo>
                  <a:pt x="142875" y="89297"/>
                </a:lnTo>
                <a:lnTo>
                  <a:pt x="142875" y="98227"/>
                </a:lnTo>
                <a:lnTo>
                  <a:pt x="142875" y="107157"/>
                </a:lnTo>
                <a:lnTo>
                  <a:pt x="133946" y="116086"/>
                </a:lnTo>
                <a:lnTo>
                  <a:pt x="133946" y="133946"/>
                </a:lnTo>
                <a:lnTo>
                  <a:pt x="125016" y="151805"/>
                </a:lnTo>
                <a:lnTo>
                  <a:pt x="116086" y="160735"/>
                </a:lnTo>
                <a:lnTo>
                  <a:pt x="107157" y="178594"/>
                </a:lnTo>
                <a:lnTo>
                  <a:pt x="98227" y="187524"/>
                </a:lnTo>
                <a:lnTo>
                  <a:pt x="89297" y="187524"/>
                </a:lnTo>
                <a:lnTo>
                  <a:pt x="80368" y="196454"/>
                </a:lnTo>
                <a:lnTo>
                  <a:pt x="62508" y="196454"/>
                </a:lnTo>
                <a:lnTo>
                  <a:pt x="44649" y="205383"/>
                </a:lnTo>
                <a:lnTo>
                  <a:pt x="26789" y="205383"/>
                </a:lnTo>
                <a:lnTo>
                  <a:pt x="17860" y="205383"/>
                </a:lnTo>
                <a:lnTo>
                  <a:pt x="0" y="205383"/>
                </a:lnTo>
                <a:lnTo>
                  <a:pt x="0" y="205383"/>
                </a:lnTo>
                <a:lnTo>
                  <a:pt x="0" y="20538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Freeform 204"/>
          <p:cNvSpPr/>
          <p:nvPr/>
        </p:nvSpPr>
        <p:spPr>
          <a:xfrm>
            <a:off x="6098977" y="4777382"/>
            <a:ext cx="8930" cy="17861"/>
          </a:xfrm>
          <a:custGeom>
            <a:avLst/>
            <a:gdLst/>
            <a:ahLst/>
            <a:cxnLst/>
            <a:rect l="0" t="0" r="0" b="0"/>
            <a:pathLst>
              <a:path w="8930" h="17861">
                <a:moveTo>
                  <a:pt x="0" y="17860"/>
                </a:move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Freeform 205"/>
          <p:cNvSpPr/>
          <p:nvPr/>
        </p:nvSpPr>
        <p:spPr>
          <a:xfrm>
            <a:off x="6018609" y="4491632"/>
            <a:ext cx="178595" cy="339330"/>
          </a:xfrm>
          <a:custGeom>
            <a:avLst/>
            <a:gdLst/>
            <a:ahLst/>
            <a:cxnLst/>
            <a:rect l="0" t="0" r="0" b="0"/>
            <a:pathLst>
              <a:path w="178595" h="339330">
                <a:moveTo>
                  <a:pt x="160735" y="44649"/>
                </a:moveTo>
                <a:lnTo>
                  <a:pt x="160735" y="44649"/>
                </a:lnTo>
                <a:lnTo>
                  <a:pt x="160735" y="35719"/>
                </a:lnTo>
                <a:lnTo>
                  <a:pt x="160735" y="26789"/>
                </a:lnTo>
                <a:lnTo>
                  <a:pt x="151805" y="17860"/>
                </a:lnTo>
                <a:lnTo>
                  <a:pt x="142875" y="8930"/>
                </a:lnTo>
                <a:lnTo>
                  <a:pt x="133946" y="8930"/>
                </a:lnTo>
                <a:lnTo>
                  <a:pt x="116086" y="0"/>
                </a:lnTo>
                <a:lnTo>
                  <a:pt x="89297" y="0"/>
                </a:lnTo>
                <a:lnTo>
                  <a:pt x="62508" y="8930"/>
                </a:lnTo>
                <a:lnTo>
                  <a:pt x="35719" y="17860"/>
                </a:lnTo>
                <a:lnTo>
                  <a:pt x="17860" y="26789"/>
                </a:lnTo>
                <a:lnTo>
                  <a:pt x="8930" y="35719"/>
                </a:lnTo>
                <a:lnTo>
                  <a:pt x="0" y="53579"/>
                </a:lnTo>
                <a:lnTo>
                  <a:pt x="8930" y="71438"/>
                </a:lnTo>
                <a:lnTo>
                  <a:pt x="17860" y="89297"/>
                </a:lnTo>
                <a:lnTo>
                  <a:pt x="35719" y="107157"/>
                </a:lnTo>
                <a:lnTo>
                  <a:pt x="62508" y="133946"/>
                </a:lnTo>
                <a:lnTo>
                  <a:pt x="89297" y="151805"/>
                </a:lnTo>
                <a:lnTo>
                  <a:pt x="116086" y="178594"/>
                </a:lnTo>
                <a:lnTo>
                  <a:pt x="142875" y="214313"/>
                </a:lnTo>
                <a:lnTo>
                  <a:pt x="160735" y="241102"/>
                </a:lnTo>
                <a:lnTo>
                  <a:pt x="169664" y="267891"/>
                </a:lnTo>
                <a:lnTo>
                  <a:pt x="178594" y="285750"/>
                </a:lnTo>
                <a:lnTo>
                  <a:pt x="178594" y="303610"/>
                </a:lnTo>
                <a:lnTo>
                  <a:pt x="169664" y="321469"/>
                </a:lnTo>
                <a:lnTo>
                  <a:pt x="151805" y="330399"/>
                </a:lnTo>
                <a:lnTo>
                  <a:pt x="133946" y="339329"/>
                </a:lnTo>
                <a:lnTo>
                  <a:pt x="116086" y="330399"/>
                </a:lnTo>
                <a:lnTo>
                  <a:pt x="98227" y="330399"/>
                </a:lnTo>
                <a:lnTo>
                  <a:pt x="80368" y="321469"/>
                </a:lnTo>
                <a:lnTo>
                  <a:pt x="71438" y="312539"/>
                </a:lnTo>
                <a:lnTo>
                  <a:pt x="62508" y="294680"/>
                </a:lnTo>
                <a:lnTo>
                  <a:pt x="62508" y="276821"/>
                </a:lnTo>
                <a:lnTo>
                  <a:pt x="71438" y="258961"/>
                </a:lnTo>
                <a:lnTo>
                  <a:pt x="80368" y="241102"/>
                </a:lnTo>
                <a:lnTo>
                  <a:pt x="89297" y="214313"/>
                </a:lnTo>
                <a:lnTo>
                  <a:pt x="116086" y="187524"/>
                </a:lnTo>
                <a:lnTo>
                  <a:pt x="125016" y="169664"/>
                </a:lnTo>
                <a:lnTo>
                  <a:pt x="142875" y="151805"/>
                </a:lnTo>
                <a:lnTo>
                  <a:pt x="160735" y="133946"/>
                </a:lnTo>
                <a:lnTo>
                  <a:pt x="169664" y="116086"/>
                </a:lnTo>
                <a:lnTo>
                  <a:pt x="169664" y="107157"/>
                </a:lnTo>
                <a:lnTo>
                  <a:pt x="178594" y="89297"/>
                </a:lnTo>
                <a:lnTo>
                  <a:pt x="178594" y="89297"/>
                </a:lnTo>
                <a:lnTo>
                  <a:pt x="178594" y="8929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Freeform 209"/>
          <p:cNvSpPr/>
          <p:nvPr/>
        </p:nvSpPr>
        <p:spPr>
          <a:xfrm>
            <a:off x="6447234" y="4616648"/>
            <a:ext cx="26790" cy="1"/>
          </a:xfrm>
          <a:custGeom>
            <a:avLst/>
            <a:gdLst/>
            <a:ahLst/>
            <a:cxnLst/>
            <a:rect l="0" t="0" r="0" b="0"/>
            <a:pathLst>
              <a:path w="26790" h="1">
                <a:moveTo>
                  <a:pt x="0" y="0"/>
                </a:moveTo>
                <a:lnTo>
                  <a:pt x="0" y="0"/>
                </a:lnTo>
                <a:lnTo>
                  <a:pt x="8930" y="0"/>
                </a:lnTo>
                <a:lnTo>
                  <a:pt x="26789" y="0"/>
                </a:lnTo>
                <a:lnTo>
                  <a:pt x="26789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Freeform 210"/>
          <p:cNvSpPr/>
          <p:nvPr/>
        </p:nvSpPr>
        <p:spPr>
          <a:xfrm>
            <a:off x="6456164" y="4625578"/>
            <a:ext cx="133946" cy="196454"/>
          </a:xfrm>
          <a:custGeom>
            <a:avLst/>
            <a:gdLst/>
            <a:ahLst/>
            <a:cxnLst/>
            <a:rect l="0" t="0" r="0" b="0"/>
            <a:pathLst>
              <a:path w="133946" h="196454">
                <a:moveTo>
                  <a:pt x="116086" y="8929"/>
                </a:moveTo>
                <a:lnTo>
                  <a:pt x="107156" y="8929"/>
                </a:lnTo>
                <a:lnTo>
                  <a:pt x="107156" y="8929"/>
                </a:lnTo>
                <a:lnTo>
                  <a:pt x="107156" y="8929"/>
                </a:lnTo>
                <a:lnTo>
                  <a:pt x="98227" y="0"/>
                </a:lnTo>
                <a:lnTo>
                  <a:pt x="89297" y="0"/>
                </a:lnTo>
                <a:lnTo>
                  <a:pt x="71438" y="8929"/>
                </a:lnTo>
                <a:lnTo>
                  <a:pt x="53578" y="8929"/>
                </a:lnTo>
                <a:lnTo>
                  <a:pt x="35719" y="8929"/>
                </a:lnTo>
                <a:lnTo>
                  <a:pt x="17859" y="17859"/>
                </a:lnTo>
                <a:lnTo>
                  <a:pt x="8930" y="26789"/>
                </a:lnTo>
                <a:lnTo>
                  <a:pt x="0" y="35718"/>
                </a:lnTo>
                <a:lnTo>
                  <a:pt x="0" y="44648"/>
                </a:lnTo>
                <a:lnTo>
                  <a:pt x="8930" y="62508"/>
                </a:lnTo>
                <a:lnTo>
                  <a:pt x="26789" y="71437"/>
                </a:lnTo>
                <a:lnTo>
                  <a:pt x="44649" y="80367"/>
                </a:lnTo>
                <a:lnTo>
                  <a:pt x="71438" y="89297"/>
                </a:lnTo>
                <a:lnTo>
                  <a:pt x="98227" y="107156"/>
                </a:lnTo>
                <a:lnTo>
                  <a:pt x="116086" y="116086"/>
                </a:lnTo>
                <a:lnTo>
                  <a:pt x="133945" y="133945"/>
                </a:lnTo>
                <a:lnTo>
                  <a:pt x="133945" y="151804"/>
                </a:lnTo>
                <a:lnTo>
                  <a:pt x="133945" y="160734"/>
                </a:lnTo>
                <a:lnTo>
                  <a:pt x="133945" y="169664"/>
                </a:lnTo>
                <a:lnTo>
                  <a:pt x="116086" y="178593"/>
                </a:lnTo>
                <a:lnTo>
                  <a:pt x="107156" y="187523"/>
                </a:lnTo>
                <a:lnTo>
                  <a:pt x="89297" y="196453"/>
                </a:lnTo>
                <a:lnTo>
                  <a:pt x="71438" y="196453"/>
                </a:lnTo>
                <a:lnTo>
                  <a:pt x="53578" y="196453"/>
                </a:lnTo>
                <a:lnTo>
                  <a:pt x="44649" y="196453"/>
                </a:lnTo>
                <a:lnTo>
                  <a:pt x="44649" y="196453"/>
                </a:lnTo>
                <a:lnTo>
                  <a:pt x="44649" y="19645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850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881" y="11875"/>
            <a:ext cx="5791200" cy="906801"/>
          </a:xfrm>
        </p:spPr>
        <p:txBody>
          <a:bodyPr>
            <a:normAutofit/>
          </a:bodyPr>
          <a:lstStyle/>
          <a:p>
            <a:r>
              <a:rPr lang="en-US" dirty="0" smtClean="0"/>
              <a:t>Block </a:t>
            </a:r>
            <a:r>
              <a:rPr lang="en-US" dirty="0"/>
              <a:t>4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5567101"/>
              </p:ext>
            </p:extLst>
          </p:nvPr>
        </p:nvGraphicFramePr>
        <p:xfrm>
          <a:off x="201881" y="937479"/>
          <a:ext cx="8538358" cy="53949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985307"/>
                <a:gridCol w="1570170"/>
                <a:gridCol w="1503639"/>
                <a:gridCol w="1479242"/>
              </a:tblGrid>
              <a:tr h="91440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group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#</a:t>
                      </a:r>
                      <a:r>
                        <a:rPr lang="en-US" sz="1800" baseline="0" dirty="0" smtClean="0">
                          <a:solidFill>
                            <a:schemeClr val="bg1"/>
                          </a:solidFill>
                        </a:rPr>
                        <a:t> of washers lifted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Seconds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Power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64008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1..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2..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3..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4..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5..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6..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7..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5135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Cleanup 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878" y="1752600"/>
            <a:ext cx="878774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Remove blades from the hub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Remove wooden pegs from blades (including tape)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Put all equipment away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Save blades that are special shapes in your class’s drawer or box. 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Put fan and windmill base where Ms. Bankoff indicates.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88320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 Day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1"/>
            <a:ext cx="7620000" cy="4755078"/>
          </a:xfrm>
        </p:spPr>
        <p:txBody>
          <a:bodyPr/>
          <a:lstStyle/>
          <a:p>
            <a:r>
              <a:rPr lang="en-US" dirty="0" smtClean="0"/>
              <a:t>Activities: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Windmill challenge (25-30 minutes)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Review for quiz next class.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Discuss homework (podcast)  </a:t>
            </a:r>
          </a:p>
          <a:p>
            <a:endParaRPr lang="en-US" dirty="0" smtClean="0"/>
          </a:p>
          <a:p>
            <a:r>
              <a:rPr lang="en-US" dirty="0" smtClean="0"/>
              <a:t>Goal: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Make the strongest windmill! 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To utilize the information we gained from </a:t>
            </a:r>
            <a:r>
              <a:rPr lang="en-US" i="1" dirty="0" smtClean="0"/>
              <a:t>controlled experiments.</a:t>
            </a:r>
            <a:r>
              <a:rPr lang="en-US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748649" cy="1371600"/>
          </a:xfrm>
        </p:spPr>
        <p:txBody>
          <a:bodyPr/>
          <a:lstStyle/>
          <a:p>
            <a:r>
              <a:rPr lang="en-US" dirty="0" smtClean="0"/>
              <a:t>Think / Write / Share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752600"/>
            <a:ext cx="7534895" cy="437356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On a new sheet of lined paper, write your thoughts: </a:t>
            </a:r>
          </a:p>
          <a:p>
            <a:endParaRPr lang="en-US" sz="3600" dirty="0"/>
          </a:p>
          <a:p>
            <a:r>
              <a:rPr lang="en-US" sz="3600" dirty="0" smtClean="0"/>
              <a:t>Why was the </a:t>
            </a:r>
            <a:r>
              <a:rPr lang="en-US" sz="3600" dirty="0"/>
              <a:t>B</a:t>
            </a:r>
            <a:r>
              <a:rPr lang="en-US" sz="3600" dirty="0" smtClean="0"/>
              <a:t>ubble </a:t>
            </a:r>
            <a:r>
              <a:rPr lang="en-US" sz="3600" dirty="0"/>
              <a:t>L</a:t>
            </a:r>
            <a:r>
              <a:rPr lang="en-US" sz="3600" dirty="0" smtClean="0"/>
              <a:t>ab </a:t>
            </a:r>
            <a:r>
              <a:rPr lang="en-US" sz="3600" dirty="0" smtClean="0">
                <a:solidFill>
                  <a:srgbClr val="00B050"/>
                </a:solidFill>
              </a:rPr>
              <a:t>NOT</a:t>
            </a:r>
            <a:r>
              <a:rPr lang="en-US" sz="3600" dirty="0" smtClean="0"/>
              <a:t> a </a:t>
            </a:r>
            <a:r>
              <a:rPr lang="en-US" sz="3600" dirty="0" smtClean="0">
                <a:solidFill>
                  <a:srgbClr val="00B050"/>
                </a:solidFill>
              </a:rPr>
              <a:t>controlled experiment</a:t>
            </a:r>
            <a:r>
              <a:rPr lang="en-US" sz="3600" dirty="0" smtClean="0"/>
              <a:t>?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517619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021782" cy="4850081"/>
          </a:xfrm>
        </p:spPr>
        <p:txBody>
          <a:bodyPr>
            <a:normAutofit/>
          </a:bodyPr>
          <a:lstStyle/>
          <a:p>
            <a:r>
              <a:rPr lang="en-US" dirty="0" smtClean="0"/>
              <a:t>Students will design a controlled experiment to learn how to maximize the power of a windmill. </a:t>
            </a:r>
          </a:p>
          <a:p>
            <a:pPr>
              <a:buFontTx/>
              <a:buChar char="-"/>
            </a:pPr>
            <a:r>
              <a:rPr lang="en-US" dirty="0" smtClean="0"/>
              <a:t>To learn about variables</a:t>
            </a:r>
          </a:p>
          <a:p>
            <a:pPr lvl="1">
              <a:buFontTx/>
              <a:buChar char="-"/>
            </a:pPr>
            <a:r>
              <a:rPr lang="en-US" dirty="0" smtClean="0"/>
              <a:t>Students will alter one variable in a windmill setup to see how  it will affect its power. </a:t>
            </a:r>
          </a:p>
          <a:p>
            <a:pPr>
              <a:buFontTx/>
              <a:buChar char="-"/>
            </a:pPr>
            <a:r>
              <a:rPr lang="en-US" dirty="0" smtClean="0"/>
              <a:t>To learn about controls</a:t>
            </a:r>
          </a:p>
          <a:p>
            <a:pPr lvl="1">
              <a:buFontTx/>
              <a:buChar char="-"/>
            </a:pPr>
            <a:r>
              <a:rPr lang="en-US" dirty="0" smtClean="0"/>
              <a:t>Students will  keep all other variables constant in order to be certain that the independent variable is causing a change in its power.   </a:t>
            </a:r>
          </a:p>
          <a:p>
            <a:pPr>
              <a:buFontTx/>
              <a:buChar char="-"/>
            </a:pPr>
            <a:r>
              <a:rPr lang="en-US" dirty="0" smtClean="0"/>
              <a:t>To learn about Energy and Power</a:t>
            </a:r>
          </a:p>
          <a:p>
            <a:pPr lvl="1">
              <a:buFontTx/>
              <a:buChar char="-"/>
            </a:pPr>
            <a:r>
              <a:rPr lang="en-US" dirty="0" smtClean="0"/>
              <a:t>Students will learn to measure the energy and power output of a windmill.</a:t>
            </a:r>
          </a:p>
          <a:p>
            <a:pPr lvl="1">
              <a:buFontTx/>
              <a:buChar char="-"/>
            </a:pPr>
            <a:r>
              <a:rPr lang="en-US" dirty="0" smtClean="0"/>
              <a:t>Students will attempt to maximize the power output of a windmill.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6" descr="http://3.bp.blogspot.com/-pmWk-FBiqE0/T3fh1ZcRlcI/AAAAAAAABF0/6KJR6JOrXMI/s1600/wind-mil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43400" y="3581400"/>
            <a:ext cx="2238375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4" descr="http://www.windmills.net/images/water_pumping/windmill.gif"/>
          <p:cNvPicPr>
            <a:picLocks noChangeAspect="1" noChangeArrowheads="1"/>
          </p:cNvPicPr>
          <p:nvPr/>
        </p:nvPicPr>
        <p:blipFill>
          <a:blip r:embed="rId3"/>
          <a:srcRect l="9091" t="24178" r="21591"/>
          <a:stretch>
            <a:fillRect/>
          </a:stretch>
        </p:blipFill>
        <p:spPr bwMode="auto">
          <a:xfrm>
            <a:off x="0" y="3581400"/>
            <a:ext cx="4078288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8" descr="enercon-e126-00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62750" y="3171825"/>
            <a:ext cx="2381250" cy="3686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10" descr="maglev_wind_turbine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886200" y="533400"/>
            <a:ext cx="1643063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12" descr="mars-wind-turbine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572125" y="0"/>
            <a:ext cx="3571875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14" descr="dutch-wind-mills-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304800"/>
            <a:ext cx="3657600" cy="2767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elix-wind-turbine-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52400"/>
            <a:ext cx="5114925" cy="318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4" descr="dutch-windmill-tre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429000"/>
            <a:ext cx="5114925" cy="326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" name="Rectangle 3"/>
          <p:cNvSpPr>
            <a:spLocks noChangeArrowheads="1"/>
          </p:cNvSpPr>
          <p:nvPr/>
        </p:nvSpPr>
        <p:spPr bwMode="auto">
          <a:xfrm>
            <a:off x="5562600" y="2438400"/>
            <a:ext cx="28194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  <a:hlinkClick r:id="rId4"/>
              </a:rPr>
              <a:t>http://www.mywindpowersystem.com/2009/05/23/the-most-amazing-wind-turbines-designs/</a:t>
            </a:r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686800" cy="1371600"/>
          </a:xfrm>
        </p:spPr>
        <p:txBody>
          <a:bodyPr>
            <a:normAutofit/>
          </a:bodyPr>
          <a:lstStyle/>
          <a:p>
            <a:r>
              <a:rPr lang="en-US" dirty="0" smtClean="0"/>
              <a:t>Variables – </a:t>
            </a:r>
            <a:br>
              <a:rPr lang="en-US" dirty="0" smtClean="0"/>
            </a:br>
            <a:r>
              <a:rPr lang="en-US" sz="2000" dirty="0" smtClean="0"/>
              <a:t>what factors could affect the power of a windmill?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99726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306790" cy="1371600"/>
          </a:xfrm>
        </p:spPr>
        <p:txBody>
          <a:bodyPr>
            <a:normAutofit/>
          </a:bodyPr>
          <a:lstStyle/>
          <a:p>
            <a:r>
              <a:rPr lang="en-US" dirty="0" smtClean="0"/>
              <a:t>Dependent vs. Independent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Independent variable: __________________</a:t>
            </a:r>
          </a:p>
          <a:p>
            <a:endParaRPr lang="en-US" dirty="0" smtClean="0"/>
          </a:p>
          <a:p>
            <a:r>
              <a:rPr lang="en-US" dirty="0" smtClean="0"/>
              <a:t>Dependent variable: ____________________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5335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Constants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7529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583</TotalTime>
  <Words>818</Words>
  <Application>Microsoft Office PowerPoint</Application>
  <PresentationFormat>On-screen Show (4:3)</PresentationFormat>
  <Paragraphs>216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Essential</vt:lpstr>
      <vt:lpstr>Windmill lab</vt:lpstr>
      <vt:lpstr>To do / today</vt:lpstr>
      <vt:lpstr>Think / Write / Share </vt:lpstr>
      <vt:lpstr>Goals </vt:lpstr>
      <vt:lpstr>PowerPoint Presentation</vt:lpstr>
      <vt:lpstr>PowerPoint Presentation</vt:lpstr>
      <vt:lpstr>Variables –  what factors could affect the power of a windmill? </vt:lpstr>
      <vt:lpstr>Dependent vs. Independent</vt:lpstr>
      <vt:lpstr>Constants </vt:lpstr>
      <vt:lpstr>Constants </vt:lpstr>
      <vt:lpstr>Data</vt:lpstr>
      <vt:lpstr>Hypothesis</vt:lpstr>
      <vt:lpstr>Procedure (#8)</vt:lpstr>
      <vt:lpstr>Example Data Table  m</vt:lpstr>
      <vt:lpstr>Example Data Table</vt:lpstr>
      <vt:lpstr>10 Things to consider..</vt:lpstr>
      <vt:lpstr>Control Group set up</vt:lpstr>
      <vt:lpstr>Symposium</vt:lpstr>
      <vt:lpstr>Symposium</vt:lpstr>
      <vt:lpstr>Symposium – Block 4</vt:lpstr>
      <vt:lpstr>Block 4</vt:lpstr>
      <vt:lpstr>Cleanup Instructions</vt:lpstr>
      <vt:lpstr>Challenge Day </vt:lpstr>
    </vt:vector>
  </TitlesOfParts>
  <Company>Chatfield Senior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Windmill lab</dc:title>
  <dc:creator>heidi Bankoff</dc:creator>
  <cp:lastModifiedBy>User</cp:lastModifiedBy>
  <cp:revision>54</cp:revision>
  <dcterms:created xsi:type="dcterms:W3CDTF">2012-08-28T21:28:21Z</dcterms:created>
  <dcterms:modified xsi:type="dcterms:W3CDTF">2016-09-13T16:31:52Z</dcterms:modified>
</cp:coreProperties>
</file>